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3" r:id="rId3"/>
    <p:sldId id="292" r:id="rId4"/>
    <p:sldId id="287" r:id="rId5"/>
    <p:sldId id="267" r:id="rId6"/>
    <p:sldId id="279" r:id="rId7"/>
    <p:sldId id="282" r:id="rId8"/>
    <p:sldId id="283" r:id="rId9"/>
    <p:sldId id="284" r:id="rId10"/>
    <p:sldId id="286" r:id="rId11"/>
    <p:sldId id="288" r:id="rId12"/>
    <p:sldId id="258" r:id="rId13"/>
    <p:sldId id="266" r:id="rId14"/>
    <p:sldId id="263" r:id="rId15"/>
    <p:sldId id="271" r:id="rId16"/>
    <p:sldId id="272" r:id="rId17"/>
    <p:sldId id="273" r:id="rId18"/>
    <p:sldId id="276" r:id="rId19"/>
    <p:sldId id="277" r:id="rId20"/>
    <p:sldId id="294" r:id="rId21"/>
    <p:sldId id="289" r:id="rId22"/>
    <p:sldId id="257" r:id="rId23"/>
    <p:sldId id="278" r:id="rId24"/>
    <p:sldId id="270" r:id="rId25"/>
    <p:sldId id="290" r:id="rId26"/>
    <p:sldId id="291" r:id="rId27"/>
    <p:sldId id="295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1002A106-2A49-4F2C-89CD-F86D13D86ED3}">
          <p14:sldIdLst>
            <p14:sldId id="256"/>
            <p14:sldId id="293"/>
            <p14:sldId id="292"/>
            <p14:sldId id="287"/>
            <p14:sldId id="267"/>
            <p14:sldId id="279"/>
            <p14:sldId id="282"/>
            <p14:sldId id="283"/>
            <p14:sldId id="284"/>
            <p14:sldId id="286"/>
            <p14:sldId id="288"/>
            <p14:sldId id="258"/>
            <p14:sldId id="266"/>
            <p14:sldId id="263"/>
            <p14:sldId id="271"/>
            <p14:sldId id="272"/>
            <p14:sldId id="273"/>
            <p14:sldId id="276"/>
            <p14:sldId id="277"/>
            <p14:sldId id="294"/>
            <p14:sldId id="289"/>
            <p14:sldId id="257"/>
            <p14:sldId id="278"/>
            <p14:sldId id="270"/>
            <p14:sldId id="290"/>
            <p14:sldId id="291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E PIZARRO Camila" initials="MPC" lastIdx="1" clrIdx="0">
    <p:extLst>
      <p:ext uri="{19B8F6BF-5375-455C-9EA6-DF929625EA0E}">
        <p15:presenceInfo xmlns:p15="http://schemas.microsoft.com/office/powerpoint/2012/main" userId="S-1-5-21-2932746981-4147076434-347289791-3563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  <a:srgbClr val="215F9A"/>
    <a:srgbClr val="FFFFFF"/>
    <a:srgbClr val="F2AA84"/>
    <a:srgbClr val="C04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0783" autoAdjust="0"/>
  </p:normalViewPr>
  <p:slideViewPr>
    <p:cSldViewPr snapToGrid="0">
      <p:cViewPr varScale="1">
        <p:scale>
          <a:sx n="91" d="100"/>
          <a:sy n="91" d="100"/>
        </p:scale>
        <p:origin x="13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6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F495B9-A4C8-4A81-8049-C4E3F038037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240E355-857D-488B-BCA2-6E6794581F4C}">
      <dgm:prSet phldrT="[Texte]"/>
      <dgm:spPr/>
      <dgm:t>
        <a:bodyPr/>
        <a:lstStyle/>
        <a:p>
          <a:r>
            <a:rPr lang="fr-FR" b="1" dirty="0"/>
            <a:t>Public cible</a:t>
          </a:r>
        </a:p>
      </dgm:t>
    </dgm:pt>
    <dgm:pt modelId="{507DC167-475E-4BAF-9D6A-26F19907A072}" type="parTrans" cxnId="{57B85DA9-247C-48BC-8575-71D699357C88}">
      <dgm:prSet/>
      <dgm:spPr/>
      <dgm:t>
        <a:bodyPr/>
        <a:lstStyle/>
        <a:p>
          <a:endParaRPr lang="fr-FR"/>
        </a:p>
      </dgm:t>
    </dgm:pt>
    <dgm:pt modelId="{175B0A92-E605-4A4A-9485-02B4C4D07137}" type="sibTrans" cxnId="{57B85DA9-247C-48BC-8575-71D699357C88}">
      <dgm:prSet/>
      <dgm:spPr/>
      <dgm:t>
        <a:bodyPr/>
        <a:lstStyle/>
        <a:p>
          <a:endParaRPr lang="fr-FR"/>
        </a:p>
      </dgm:t>
    </dgm:pt>
    <dgm:pt modelId="{00BA7FC1-10D3-472E-9788-E9E9523485D3}">
      <dgm:prSet phldrT="[Texte]"/>
      <dgm:spPr/>
      <dgm:t>
        <a:bodyPr/>
        <a:lstStyle/>
        <a:p>
          <a:r>
            <a:rPr lang="fr-FR" b="1" dirty="0"/>
            <a:t>Compétences visées</a:t>
          </a:r>
        </a:p>
      </dgm:t>
    </dgm:pt>
    <dgm:pt modelId="{0D5B49A9-BA63-4910-8176-7B2CDFF9F3A4}" type="parTrans" cxnId="{75B194D5-EBD6-4BD0-936F-4D5D59B2AAFB}">
      <dgm:prSet/>
      <dgm:spPr/>
      <dgm:t>
        <a:bodyPr/>
        <a:lstStyle/>
        <a:p>
          <a:endParaRPr lang="fr-FR"/>
        </a:p>
      </dgm:t>
    </dgm:pt>
    <dgm:pt modelId="{C3743EFF-0504-48AE-8F31-AC9C0071A65C}" type="sibTrans" cxnId="{75B194D5-EBD6-4BD0-936F-4D5D59B2AAFB}">
      <dgm:prSet/>
      <dgm:spPr/>
      <dgm:t>
        <a:bodyPr/>
        <a:lstStyle/>
        <a:p>
          <a:endParaRPr lang="fr-FR"/>
        </a:p>
      </dgm:t>
    </dgm:pt>
    <dgm:pt modelId="{4E5BA11C-E4BB-4DDC-9ABB-8112ED1E389D}">
      <dgm:prSet phldrT="[Texte]"/>
      <dgm:spPr/>
      <dgm:t>
        <a:bodyPr/>
        <a:lstStyle/>
        <a:p>
          <a:r>
            <a:rPr lang="fr-FR" b="1" dirty="0"/>
            <a:t>Objectifs d’apprentissage</a:t>
          </a:r>
        </a:p>
      </dgm:t>
    </dgm:pt>
    <dgm:pt modelId="{CBA2FEA5-055F-4B34-BE01-BC3771E7A8B9}" type="parTrans" cxnId="{519AD757-AA1A-451C-AB58-9293443F43D7}">
      <dgm:prSet/>
      <dgm:spPr/>
      <dgm:t>
        <a:bodyPr/>
        <a:lstStyle/>
        <a:p>
          <a:endParaRPr lang="fr-FR"/>
        </a:p>
      </dgm:t>
    </dgm:pt>
    <dgm:pt modelId="{D626FF50-6AEA-4B31-AB80-460737CEAC6D}" type="sibTrans" cxnId="{519AD757-AA1A-451C-AB58-9293443F43D7}">
      <dgm:prSet/>
      <dgm:spPr/>
      <dgm:t>
        <a:bodyPr/>
        <a:lstStyle/>
        <a:p>
          <a:endParaRPr lang="fr-FR"/>
        </a:p>
      </dgm:t>
    </dgm:pt>
    <dgm:pt modelId="{D7DAD100-F8E7-4F80-AAC2-0CE36FCEAA34}">
      <dgm:prSet phldrT="[Texte]"/>
      <dgm:spPr/>
      <dgm:t>
        <a:bodyPr/>
        <a:lstStyle/>
        <a:p>
          <a:r>
            <a:rPr lang="fr-FR" b="1" dirty="0"/>
            <a:t>Prérequis</a:t>
          </a:r>
        </a:p>
      </dgm:t>
    </dgm:pt>
    <dgm:pt modelId="{13434461-DD0C-43F0-AFB6-3CF2C5FB31D8}" type="parTrans" cxnId="{D0421D3C-5B12-43E0-8EA5-CAAE928327C7}">
      <dgm:prSet/>
      <dgm:spPr/>
      <dgm:t>
        <a:bodyPr/>
        <a:lstStyle/>
        <a:p>
          <a:endParaRPr lang="fr-FR"/>
        </a:p>
      </dgm:t>
    </dgm:pt>
    <dgm:pt modelId="{104E7080-5A6E-486D-8C03-96FFBEB8457C}" type="sibTrans" cxnId="{D0421D3C-5B12-43E0-8EA5-CAAE928327C7}">
      <dgm:prSet/>
      <dgm:spPr/>
      <dgm:t>
        <a:bodyPr/>
        <a:lstStyle/>
        <a:p>
          <a:endParaRPr lang="fr-FR"/>
        </a:p>
      </dgm:t>
    </dgm:pt>
    <dgm:pt modelId="{CB187518-B7E8-4BA5-A90C-2A565FEBC0A4}">
      <dgm:prSet phldrT="[Texte]"/>
      <dgm:spPr/>
      <dgm:t>
        <a:bodyPr/>
        <a:lstStyle/>
        <a:p>
          <a:r>
            <a:rPr lang="fr-FR" b="1" dirty="0"/>
            <a:t>Planification</a:t>
          </a:r>
          <a:r>
            <a:rPr lang="fr-FR" dirty="0"/>
            <a:t> </a:t>
          </a:r>
        </a:p>
        <a:p>
          <a:r>
            <a:rPr lang="fr-FR" dirty="0"/>
            <a:t>(séquences et séances)</a:t>
          </a:r>
        </a:p>
      </dgm:t>
    </dgm:pt>
    <dgm:pt modelId="{16AB9E16-B708-4DD7-8A42-E2633128DE01}" type="parTrans" cxnId="{6A7304A1-B3B3-43A2-9F57-2B05BFD0CFC3}">
      <dgm:prSet/>
      <dgm:spPr/>
      <dgm:t>
        <a:bodyPr/>
        <a:lstStyle/>
        <a:p>
          <a:endParaRPr lang="fr-FR"/>
        </a:p>
      </dgm:t>
    </dgm:pt>
    <dgm:pt modelId="{EEF704BB-7510-4DDC-9F06-7B127849E986}" type="sibTrans" cxnId="{6A7304A1-B3B3-43A2-9F57-2B05BFD0CFC3}">
      <dgm:prSet/>
      <dgm:spPr/>
      <dgm:t>
        <a:bodyPr/>
        <a:lstStyle/>
        <a:p>
          <a:endParaRPr lang="fr-FR"/>
        </a:p>
      </dgm:t>
    </dgm:pt>
    <dgm:pt modelId="{4CD85D6A-B24F-4D8E-93F0-13115832949C}">
      <dgm:prSet phldrT="[Texte]"/>
      <dgm:spPr/>
      <dgm:t>
        <a:bodyPr/>
        <a:lstStyle/>
        <a:p>
          <a:r>
            <a:rPr lang="fr-FR" b="1" dirty="0"/>
            <a:t>Activités</a:t>
          </a:r>
        </a:p>
        <a:p>
          <a:r>
            <a:rPr lang="fr-FR" b="1" dirty="0"/>
            <a:t>Outils</a:t>
          </a:r>
        </a:p>
        <a:p>
          <a:r>
            <a:rPr lang="fr-FR" b="1" dirty="0"/>
            <a:t>supports</a:t>
          </a:r>
        </a:p>
      </dgm:t>
    </dgm:pt>
    <dgm:pt modelId="{4817FC39-F430-4247-B18C-B519D5F7664A}" type="parTrans" cxnId="{CD37778F-760C-4734-8672-76BE34024257}">
      <dgm:prSet/>
      <dgm:spPr/>
      <dgm:t>
        <a:bodyPr/>
        <a:lstStyle/>
        <a:p>
          <a:endParaRPr lang="fr-FR"/>
        </a:p>
      </dgm:t>
    </dgm:pt>
    <dgm:pt modelId="{1B10428B-739D-49CC-8751-8FC12885B0F1}" type="sibTrans" cxnId="{CD37778F-760C-4734-8672-76BE34024257}">
      <dgm:prSet/>
      <dgm:spPr/>
      <dgm:t>
        <a:bodyPr/>
        <a:lstStyle/>
        <a:p>
          <a:endParaRPr lang="fr-FR"/>
        </a:p>
      </dgm:t>
    </dgm:pt>
    <dgm:pt modelId="{EC3286B9-4740-444E-8069-7F6646051FFC}">
      <dgm:prSet phldrT="[Texte]"/>
      <dgm:spPr/>
      <dgm:t>
        <a:bodyPr/>
        <a:lstStyle/>
        <a:p>
          <a:r>
            <a:rPr lang="fr-FR" b="1" dirty="0"/>
            <a:t>Évaluation</a:t>
          </a:r>
        </a:p>
      </dgm:t>
    </dgm:pt>
    <dgm:pt modelId="{C0CF199C-7BED-44A2-A9E4-758AB46B4022}" type="parTrans" cxnId="{9DD8CF51-8A51-4B77-A151-2367A023356A}">
      <dgm:prSet/>
      <dgm:spPr/>
      <dgm:t>
        <a:bodyPr/>
        <a:lstStyle/>
        <a:p>
          <a:endParaRPr lang="fr-FR"/>
        </a:p>
      </dgm:t>
    </dgm:pt>
    <dgm:pt modelId="{E873523C-E8C2-489D-A819-B2527D5A2E67}" type="sibTrans" cxnId="{9DD8CF51-8A51-4B77-A151-2367A023356A}">
      <dgm:prSet/>
      <dgm:spPr/>
      <dgm:t>
        <a:bodyPr/>
        <a:lstStyle/>
        <a:p>
          <a:endParaRPr lang="fr-FR"/>
        </a:p>
      </dgm:t>
    </dgm:pt>
    <dgm:pt modelId="{AB2E6666-B2A1-4826-BD6A-8AC87635629A}" type="pres">
      <dgm:prSet presAssocID="{82F495B9-A4C8-4A81-8049-C4E3F038037E}" presName="CompostProcess" presStyleCnt="0">
        <dgm:presLayoutVars>
          <dgm:dir/>
          <dgm:resizeHandles val="exact"/>
        </dgm:presLayoutVars>
      </dgm:prSet>
      <dgm:spPr/>
    </dgm:pt>
    <dgm:pt modelId="{E45E48BE-9C91-4CDF-BDD7-4E4F1FF22033}" type="pres">
      <dgm:prSet presAssocID="{82F495B9-A4C8-4A81-8049-C4E3F038037E}" presName="arrow" presStyleLbl="bgShp" presStyleIdx="0" presStyleCnt="1" custScaleX="117647" custLinFactNeighborX="-945" custLinFactNeighborY="47693"/>
      <dgm:spPr>
        <a:solidFill>
          <a:schemeClr val="tx2">
            <a:lumMod val="10000"/>
            <a:lumOff val="90000"/>
          </a:schemeClr>
        </a:solidFill>
      </dgm:spPr>
    </dgm:pt>
    <dgm:pt modelId="{3F4DB052-A6F1-4EE5-BDE4-BA27F94164C6}" type="pres">
      <dgm:prSet presAssocID="{82F495B9-A4C8-4A81-8049-C4E3F038037E}" presName="linearProcess" presStyleCnt="0"/>
      <dgm:spPr/>
    </dgm:pt>
    <dgm:pt modelId="{7768A349-611E-4514-BA85-2475C5755D43}" type="pres">
      <dgm:prSet presAssocID="{B240E355-857D-488B-BCA2-6E6794581F4C}" presName="textNode" presStyleLbl="node1" presStyleIdx="0" presStyleCnt="7">
        <dgm:presLayoutVars>
          <dgm:bulletEnabled val="1"/>
        </dgm:presLayoutVars>
      </dgm:prSet>
      <dgm:spPr/>
    </dgm:pt>
    <dgm:pt modelId="{E6484179-1229-4B7C-A850-63C1008FC3D3}" type="pres">
      <dgm:prSet presAssocID="{175B0A92-E605-4A4A-9485-02B4C4D07137}" presName="sibTrans" presStyleCnt="0"/>
      <dgm:spPr/>
    </dgm:pt>
    <dgm:pt modelId="{6A7894EA-CC70-4C30-99D8-81A5E41A06E0}" type="pres">
      <dgm:prSet presAssocID="{00BA7FC1-10D3-472E-9788-E9E9523485D3}" presName="textNode" presStyleLbl="node1" presStyleIdx="1" presStyleCnt="7">
        <dgm:presLayoutVars>
          <dgm:bulletEnabled val="1"/>
        </dgm:presLayoutVars>
      </dgm:prSet>
      <dgm:spPr/>
    </dgm:pt>
    <dgm:pt modelId="{7A048BD8-0E03-47FB-A125-CE54FCE09A5E}" type="pres">
      <dgm:prSet presAssocID="{C3743EFF-0504-48AE-8F31-AC9C0071A65C}" presName="sibTrans" presStyleCnt="0"/>
      <dgm:spPr/>
    </dgm:pt>
    <dgm:pt modelId="{49EEF394-A72B-43BC-8C24-B645CC447D24}" type="pres">
      <dgm:prSet presAssocID="{4E5BA11C-E4BB-4DDC-9ABB-8112ED1E389D}" presName="textNode" presStyleLbl="node1" presStyleIdx="2" presStyleCnt="7">
        <dgm:presLayoutVars>
          <dgm:bulletEnabled val="1"/>
        </dgm:presLayoutVars>
      </dgm:prSet>
      <dgm:spPr/>
    </dgm:pt>
    <dgm:pt modelId="{A9A8DC27-8B0E-4854-B098-4AB9BD399CB6}" type="pres">
      <dgm:prSet presAssocID="{D626FF50-6AEA-4B31-AB80-460737CEAC6D}" presName="sibTrans" presStyleCnt="0"/>
      <dgm:spPr/>
    </dgm:pt>
    <dgm:pt modelId="{A60F1D7B-6E41-44F1-A1DC-5D09DA4EB950}" type="pres">
      <dgm:prSet presAssocID="{D7DAD100-F8E7-4F80-AAC2-0CE36FCEAA34}" presName="textNode" presStyleLbl="node1" presStyleIdx="3" presStyleCnt="7">
        <dgm:presLayoutVars>
          <dgm:bulletEnabled val="1"/>
        </dgm:presLayoutVars>
      </dgm:prSet>
      <dgm:spPr/>
    </dgm:pt>
    <dgm:pt modelId="{F52B067F-8A36-4DB8-AB2B-6F5E7CF3B208}" type="pres">
      <dgm:prSet presAssocID="{104E7080-5A6E-486D-8C03-96FFBEB8457C}" presName="sibTrans" presStyleCnt="0"/>
      <dgm:spPr/>
    </dgm:pt>
    <dgm:pt modelId="{884B0C95-A1EC-4C60-BB1D-94D6C42ACCDF}" type="pres">
      <dgm:prSet presAssocID="{CB187518-B7E8-4BA5-A90C-2A565FEBC0A4}" presName="textNode" presStyleLbl="node1" presStyleIdx="4" presStyleCnt="7">
        <dgm:presLayoutVars>
          <dgm:bulletEnabled val="1"/>
        </dgm:presLayoutVars>
      </dgm:prSet>
      <dgm:spPr/>
    </dgm:pt>
    <dgm:pt modelId="{BBA3C4A3-CFA8-473C-9B27-4E671FA2407D}" type="pres">
      <dgm:prSet presAssocID="{EEF704BB-7510-4DDC-9F06-7B127849E986}" presName="sibTrans" presStyleCnt="0"/>
      <dgm:spPr/>
    </dgm:pt>
    <dgm:pt modelId="{B5D57D66-DA87-4FB1-8EB3-119C102F48A2}" type="pres">
      <dgm:prSet presAssocID="{4CD85D6A-B24F-4D8E-93F0-13115832949C}" presName="textNode" presStyleLbl="node1" presStyleIdx="5" presStyleCnt="7">
        <dgm:presLayoutVars>
          <dgm:bulletEnabled val="1"/>
        </dgm:presLayoutVars>
      </dgm:prSet>
      <dgm:spPr/>
    </dgm:pt>
    <dgm:pt modelId="{5EFA214B-0B4E-4404-A967-EC5BA0B40E21}" type="pres">
      <dgm:prSet presAssocID="{1B10428B-739D-49CC-8751-8FC12885B0F1}" presName="sibTrans" presStyleCnt="0"/>
      <dgm:spPr/>
    </dgm:pt>
    <dgm:pt modelId="{C8D083AE-BE12-4ECC-AC6D-C666281BCD2C}" type="pres">
      <dgm:prSet presAssocID="{EC3286B9-4740-444E-8069-7F6646051FFC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5F009817-6AA9-49EF-8BA6-14404BA245B8}" type="presOf" srcId="{00BA7FC1-10D3-472E-9788-E9E9523485D3}" destId="{6A7894EA-CC70-4C30-99D8-81A5E41A06E0}" srcOrd="0" destOrd="0" presId="urn:microsoft.com/office/officeart/2005/8/layout/hProcess9"/>
    <dgm:cxn modelId="{F35D9B37-638F-4267-AAD7-6B1F95ACD530}" type="presOf" srcId="{D7DAD100-F8E7-4F80-AAC2-0CE36FCEAA34}" destId="{A60F1D7B-6E41-44F1-A1DC-5D09DA4EB950}" srcOrd="0" destOrd="0" presId="urn:microsoft.com/office/officeart/2005/8/layout/hProcess9"/>
    <dgm:cxn modelId="{D0421D3C-5B12-43E0-8EA5-CAAE928327C7}" srcId="{82F495B9-A4C8-4A81-8049-C4E3F038037E}" destId="{D7DAD100-F8E7-4F80-AAC2-0CE36FCEAA34}" srcOrd="3" destOrd="0" parTransId="{13434461-DD0C-43F0-AFB6-3CF2C5FB31D8}" sibTransId="{104E7080-5A6E-486D-8C03-96FFBEB8457C}"/>
    <dgm:cxn modelId="{5F476B51-BFF2-4793-874A-BA7A8F10460B}" type="presOf" srcId="{B240E355-857D-488B-BCA2-6E6794581F4C}" destId="{7768A349-611E-4514-BA85-2475C5755D43}" srcOrd="0" destOrd="0" presId="urn:microsoft.com/office/officeart/2005/8/layout/hProcess9"/>
    <dgm:cxn modelId="{9DD8CF51-8A51-4B77-A151-2367A023356A}" srcId="{82F495B9-A4C8-4A81-8049-C4E3F038037E}" destId="{EC3286B9-4740-444E-8069-7F6646051FFC}" srcOrd="6" destOrd="0" parTransId="{C0CF199C-7BED-44A2-A9E4-758AB46B4022}" sibTransId="{E873523C-E8C2-489D-A819-B2527D5A2E67}"/>
    <dgm:cxn modelId="{519AD757-AA1A-451C-AB58-9293443F43D7}" srcId="{82F495B9-A4C8-4A81-8049-C4E3F038037E}" destId="{4E5BA11C-E4BB-4DDC-9ABB-8112ED1E389D}" srcOrd="2" destOrd="0" parTransId="{CBA2FEA5-055F-4B34-BE01-BC3771E7A8B9}" sibTransId="{D626FF50-6AEA-4B31-AB80-460737CEAC6D}"/>
    <dgm:cxn modelId="{CD37778F-760C-4734-8672-76BE34024257}" srcId="{82F495B9-A4C8-4A81-8049-C4E3F038037E}" destId="{4CD85D6A-B24F-4D8E-93F0-13115832949C}" srcOrd="5" destOrd="0" parTransId="{4817FC39-F430-4247-B18C-B519D5F7664A}" sibTransId="{1B10428B-739D-49CC-8751-8FC12885B0F1}"/>
    <dgm:cxn modelId="{6A7304A1-B3B3-43A2-9F57-2B05BFD0CFC3}" srcId="{82F495B9-A4C8-4A81-8049-C4E3F038037E}" destId="{CB187518-B7E8-4BA5-A90C-2A565FEBC0A4}" srcOrd="4" destOrd="0" parTransId="{16AB9E16-B708-4DD7-8A42-E2633128DE01}" sibTransId="{EEF704BB-7510-4DDC-9F06-7B127849E986}"/>
    <dgm:cxn modelId="{57B85DA9-247C-48BC-8575-71D699357C88}" srcId="{82F495B9-A4C8-4A81-8049-C4E3F038037E}" destId="{B240E355-857D-488B-BCA2-6E6794581F4C}" srcOrd="0" destOrd="0" parTransId="{507DC167-475E-4BAF-9D6A-26F19907A072}" sibTransId="{175B0A92-E605-4A4A-9485-02B4C4D07137}"/>
    <dgm:cxn modelId="{3BFE04AD-4D02-4F54-A97B-473B2ACA9B2B}" type="presOf" srcId="{CB187518-B7E8-4BA5-A90C-2A565FEBC0A4}" destId="{884B0C95-A1EC-4C60-BB1D-94D6C42ACCDF}" srcOrd="0" destOrd="0" presId="urn:microsoft.com/office/officeart/2005/8/layout/hProcess9"/>
    <dgm:cxn modelId="{EB80D5BE-DA13-4E41-A2CB-8E66D23955D7}" type="presOf" srcId="{4CD85D6A-B24F-4D8E-93F0-13115832949C}" destId="{B5D57D66-DA87-4FB1-8EB3-119C102F48A2}" srcOrd="0" destOrd="0" presId="urn:microsoft.com/office/officeart/2005/8/layout/hProcess9"/>
    <dgm:cxn modelId="{752EC5C1-A1BD-4A53-8ED3-5F2426E05019}" type="presOf" srcId="{82F495B9-A4C8-4A81-8049-C4E3F038037E}" destId="{AB2E6666-B2A1-4826-BD6A-8AC87635629A}" srcOrd="0" destOrd="0" presId="urn:microsoft.com/office/officeart/2005/8/layout/hProcess9"/>
    <dgm:cxn modelId="{9A0D8EC2-7AF7-4FEE-AF69-D03556A322E7}" type="presOf" srcId="{4E5BA11C-E4BB-4DDC-9ABB-8112ED1E389D}" destId="{49EEF394-A72B-43BC-8C24-B645CC447D24}" srcOrd="0" destOrd="0" presId="urn:microsoft.com/office/officeart/2005/8/layout/hProcess9"/>
    <dgm:cxn modelId="{ACB935C3-6915-4DFE-BD83-266D965A4698}" type="presOf" srcId="{EC3286B9-4740-444E-8069-7F6646051FFC}" destId="{C8D083AE-BE12-4ECC-AC6D-C666281BCD2C}" srcOrd="0" destOrd="0" presId="urn:microsoft.com/office/officeart/2005/8/layout/hProcess9"/>
    <dgm:cxn modelId="{75B194D5-EBD6-4BD0-936F-4D5D59B2AAFB}" srcId="{82F495B9-A4C8-4A81-8049-C4E3F038037E}" destId="{00BA7FC1-10D3-472E-9788-E9E9523485D3}" srcOrd="1" destOrd="0" parTransId="{0D5B49A9-BA63-4910-8176-7B2CDFF9F3A4}" sibTransId="{C3743EFF-0504-48AE-8F31-AC9C0071A65C}"/>
    <dgm:cxn modelId="{43EE4FA8-BB9F-42DF-9EAD-A22484EDC0D4}" type="presParOf" srcId="{AB2E6666-B2A1-4826-BD6A-8AC87635629A}" destId="{E45E48BE-9C91-4CDF-BDD7-4E4F1FF22033}" srcOrd="0" destOrd="0" presId="urn:microsoft.com/office/officeart/2005/8/layout/hProcess9"/>
    <dgm:cxn modelId="{910D2E58-5E89-41F9-9DB6-A2E737094BFD}" type="presParOf" srcId="{AB2E6666-B2A1-4826-BD6A-8AC87635629A}" destId="{3F4DB052-A6F1-4EE5-BDE4-BA27F94164C6}" srcOrd="1" destOrd="0" presId="urn:microsoft.com/office/officeart/2005/8/layout/hProcess9"/>
    <dgm:cxn modelId="{126AD52B-DF37-4052-8B9C-5D8C04FD5A4D}" type="presParOf" srcId="{3F4DB052-A6F1-4EE5-BDE4-BA27F94164C6}" destId="{7768A349-611E-4514-BA85-2475C5755D43}" srcOrd="0" destOrd="0" presId="urn:microsoft.com/office/officeart/2005/8/layout/hProcess9"/>
    <dgm:cxn modelId="{D13D5FFE-0C6F-40AE-B963-5DD96A76A826}" type="presParOf" srcId="{3F4DB052-A6F1-4EE5-BDE4-BA27F94164C6}" destId="{E6484179-1229-4B7C-A850-63C1008FC3D3}" srcOrd="1" destOrd="0" presId="urn:microsoft.com/office/officeart/2005/8/layout/hProcess9"/>
    <dgm:cxn modelId="{FC00EFCB-7EA7-46DA-B510-1D7936B77A4C}" type="presParOf" srcId="{3F4DB052-A6F1-4EE5-BDE4-BA27F94164C6}" destId="{6A7894EA-CC70-4C30-99D8-81A5E41A06E0}" srcOrd="2" destOrd="0" presId="urn:microsoft.com/office/officeart/2005/8/layout/hProcess9"/>
    <dgm:cxn modelId="{DD9C5395-314E-4000-B1E6-2F3F75F077DF}" type="presParOf" srcId="{3F4DB052-A6F1-4EE5-BDE4-BA27F94164C6}" destId="{7A048BD8-0E03-47FB-A125-CE54FCE09A5E}" srcOrd="3" destOrd="0" presId="urn:microsoft.com/office/officeart/2005/8/layout/hProcess9"/>
    <dgm:cxn modelId="{21D6B946-D362-4175-8FDF-C80B04FFCA89}" type="presParOf" srcId="{3F4DB052-A6F1-4EE5-BDE4-BA27F94164C6}" destId="{49EEF394-A72B-43BC-8C24-B645CC447D24}" srcOrd="4" destOrd="0" presId="urn:microsoft.com/office/officeart/2005/8/layout/hProcess9"/>
    <dgm:cxn modelId="{F4345EE7-4585-400B-AAD8-8A69131BF358}" type="presParOf" srcId="{3F4DB052-A6F1-4EE5-BDE4-BA27F94164C6}" destId="{A9A8DC27-8B0E-4854-B098-4AB9BD399CB6}" srcOrd="5" destOrd="0" presId="urn:microsoft.com/office/officeart/2005/8/layout/hProcess9"/>
    <dgm:cxn modelId="{958F0D7C-1264-49B6-B5A5-10091B9D0E0C}" type="presParOf" srcId="{3F4DB052-A6F1-4EE5-BDE4-BA27F94164C6}" destId="{A60F1D7B-6E41-44F1-A1DC-5D09DA4EB950}" srcOrd="6" destOrd="0" presId="urn:microsoft.com/office/officeart/2005/8/layout/hProcess9"/>
    <dgm:cxn modelId="{1F1A5B93-7C9B-486F-8DC6-8797F6F5FB22}" type="presParOf" srcId="{3F4DB052-A6F1-4EE5-BDE4-BA27F94164C6}" destId="{F52B067F-8A36-4DB8-AB2B-6F5E7CF3B208}" srcOrd="7" destOrd="0" presId="urn:microsoft.com/office/officeart/2005/8/layout/hProcess9"/>
    <dgm:cxn modelId="{D2EA154E-F04F-4EDE-BAA0-79C87674ABEF}" type="presParOf" srcId="{3F4DB052-A6F1-4EE5-BDE4-BA27F94164C6}" destId="{884B0C95-A1EC-4C60-BB1D-94D6C42ACCDF}" srcOrd="8" destOrd="0" presId="urn:microsoft.com/office/officeart/2005/8/layout/hProcess9"/>
    <dgm:cxn modelId="{70539AA8-BAE2-4E85-9886-60063B36CD3D}" type="presParOf" srcId="{3F4DB052-A6F1-4EE5-BDE4-BA27F94164C6}" destId="{BBA3C4A3-CFA8-473C-9B27-4E671FA2407D}" srcOrd="9" destOrd="0" presId="urn:microsoft.com/office/officeart/2005/8/layout/hProcess9"/>
    <dgm:cxn modelId="{F4243195-C105-4ED2-91FB-E8DEA25F2CF9}" type="presParOf" srcId="{3F4DB052-A6F1-4EE5-BDE4-BA27F94164C6}" destId="{B5D57D66-DA87-4FB1-8EB3-119C102F48A2}" srcOrd="10" destOrd="0" presId="urn:microsoft.com/office/officeart/2005/8/layout/hProcess9"/>
    <dgm:cxn modelId="{3345BA50-A9CC-40AF-B7A6-11EA22D40DBD}" type="presParOf" srcId="{3F4DB052-A6F1-4EE5-BDE4-BA27F94164C6}" destId="{5EFA214B-0B4E-4404-A967-EC5BA0B40E21}" srcOrd="11" destOrd="0" presId="urn:microsoft.com/office/officeart/2005/8/layout/hProcess9"/>
    <dgm:cxn modelId="{2D2F4D8C-7332-47D7-B445-2A9C612EAB71}" type="presParOf" srcId="{3F4DB052-A6F1-4EE5-BDE4-BA27F94164C6}" destId="{C8D083AE-BE12-4ECC-AC6D-C666281BCD2C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47DF1C-2C50-42A2-A724-19E5B257E188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2873823-565E-45A2-B247-ECE815CBA3AA}">
      <dgm:prSet phldrT="[Texte]"/>
      <dgm:spPr/>
      <dgm:t>
        <a:bodyPr/>
        <a:lstStyle/>
        <a:p>
          <a:r>
            <a:rPr lang="fr-FR" dirty="0"/>
            <a:t>Apprentissage</a:t>
          </a:r>
        </a:p>
      </dgm:t>
    </dgm:pt>
    <dgm:pt modelId="{AF87AAEE-421C-4BE5-B189-19EF0B065A2B}" type="parTrans" cxnId="{9236D92E-0C6B-4C47-9C5B-2411BAC00011}">
      <dgm:prSet/>
      <dgm:spPr/>
      <dgm:t>
        <a:bodyPr/>
        <a:lstStyle/>
        <a:p>
          <a:endParaRPr lang="fr-FR"/>
        </a:p>
      </dgm:t>
    </dgm:pt>
    <dgm:pt modelId="{E5E82909-E11C-434F-B241-CDA2FEC311F7}" type="sibTrans" cxnId="{9236D92E-0C6B-4C47-9C5B-2411BAC00011}">
      <dgm:prSet/>
      <dgm:spPr/>
      <dgm:t>
        <a:bodyPr/>
        <a:lstStyle/>
        <a:p>
          <a:endParaRPr lang="fr-FR"/>
        </a:p>
      </dgm:t>
    </dgm:pt>
    <dgm:pt modelId="{583F898D-BDFE-4EDE-9DEE-6D8ECB8E86F6}">
      <dgm:prSet phldrT="[Texte]"/>
      <dgm:spPr/>
      <dgm:t>
        <a:bodyPr/>
        <a:lstStyle/>
        <a:p>
          <a:r>
            <a:rPr lang="fr-FR" dirty="0"/>
            <a:t>O……..</a:t>
          </a:r>
        </a:p>
      </dgm:t>
    </dgm:pt>
    <dgm:pt modelId="{89A75610-45D5-43FC-BDD2-FE0F69B98E7D}" type="parTrans" cxnId="{01140EB5-C0AC-4255-97B2-731989486016}">
      <dgm:prSet/>
      <dgm:spPr/>
      <dgm:t>
        <a:bodyPr/>
        <a:lstStyle/>
        <a:p>
          <a:endParaRPr lang="fr-FR"/>
        </a:p>
      </dgm:t>
    </dgm:pt>
    <dgm:pt modelId="{1C4D37A4-F9E2-47BF-AE3F-460B040130AF}" type="sibTrans" cxnId="{01140EB5-C0AC-4255-97B2-731989486016}">
      <dgm:prSet/>
      <dgm:spPr/>
      <dgm:t>
        <a:bodyPr/>
        <a:lstStyle/>
        <a:p>
          <a:endParaRPr lang="fr-FR"/>
        </a:p>
      </dgm:t>
    </dgm:pt>
    <dgm:pt modelId="{42ED4914-A86A-4A3E-8287-41C7E1A6B5BC}">
      <dgm:prSet phldrT="[Texte]"/>
      <dgm:spPr/>
      <dgm:t>
        <a:bodyPr/>
        <a:lstStyle/>
        <a:p>
          <a:r>
            <a:rPr lang="fr-FR" dirty="0"/>
            <a:t>M……..</a:t>
          </a:r>
        </a:p>
        <a:p>
          <a:r>
            <a:rPr lang="fr-FR" dirty="0"/>
            <a:t>P……..</a:t>
          </a:r>
        </a:p>
      </dgm:t>
    </dgm:pt>
    <dgm:pt modelId="{0AE4C1D0-1744-47C8-B621-E7F624E0F9AB}" type="parTrans" cxnId="{D0F00DDC-B425-4410-9DAF-9BD0578FDBB0}">
      <dgm:prSet/>
      <dgm:spPr/>
      <dgm:t>
        <a:bodyPr/>
        <a:lstStyle/>
        <a:p>
          <a:endParaRPr lang="fr-FR"/>
        </a:p>
      </dgm:t>
    </dgm:pt>
    <dgm:pt modelId="{4889B909-2F6E-42C8-B74E-4BB139536134}" type="sibTrans" cxnId="{D0F00DDC-B425-4410-9DAF-9BD0578FDBB0}">
      <dgm:prSet/>
      <dgm:spPr/>
      <dgm:t>
        <a:bodyPr/>
        <a:lstStyle/>
        <a:p>
          <a:endParaRPr lang="fr-FR"/>
        </a:p>
      </dgm:t>
    </dgm:pt>
    <dgm:pt modelId="{A1808166-7445-4CE8-93CB-E2A59076C4F1}">
      <dgm:prSet phldrT="[Texte]"/>
      <dgm:spPr/>
      <dgm:t>
        <a:bodyPr/>
        <a:lstStyle/>
        <a:p>
          <a:r>
            <a:rPr lang="fr-FR" dirty="0"/>
            <a:t>E……</a:t>
          </a:r>
        </a:p>
      </dgm:t>
    </dgm:pt>
    <dgm:pt modelId="{A01D5247-C965-4BFA-8C33-D171DA947D3E}" type="parTrans" cxnId="{E71EB7DA-854A-4BE3-8569-25874A39D03F}">
      <dgm:prSet/>
      <dgm:spPr/>
      <dgm:t>
        <a:bodyPr/>
        <a:lstStyle/>
        <a:p>
          <a:endParaRPr lang="fr-FR"/>
        </a:p>
      </dgm:t>
    </dgm:pt>
    <dgm:pt modelId="{C5103BCE-34C7-455D-8973-673695B24205}" type="sibTrans" cxnId="{E71EB7DA-854A-4BE3-8569-25874A39D03F}">
      <dgm:prSet/>
      <dgm:spPr/>
      <dgm:t>
        <a:bodyPr/>
        <a:lstStyle/>
        <a:p>
          <a:endParaRPr lang="fr-FR"/>
        </a:p>
      </dgm:t>
    </dgm:pt>
    <dgm:pt modelId="{847A0991-4285-4A94-9745-6D44B81F7E0B}">
      <dgm:prSet phldrT="[Texte]"/>
      <dgm:spPr/>
      <dgm:t>
        <a:bodyPr/>
        <a:lstStyle/>
        <a:p>
          <a:r>
            <a:rPr lang="fr-FR" dirty="0"/>
            <a:t>C……..</a:t>
          </a:r>
        </a:p>
      </dgm:t>
    </dgm:pt>
    <dgm:pt modelId="{A1FAE727-0AEA-4CF5-81BF-147052BE9B1E}" type="parTrans" cxnId="{5BA35317-5809-47C6-8DDC-80737AC139F9}">
      <dgm:prSet/>
      <dgm:spPr/>
      <dgm:t>
        <a:bodyPr/>
        <a:lstStyle/>
        <a:p>
          <a:endParaRPr lang="fr-FR"/>
        </a:p>
      </dgm:t>
    </dgm:pt>
    <dgm:pt modelId="{DEA28FDD-5817-42A9-BDCD-FEF656F3121F}" type="sibTrans" cxnId="{5BA35317-5809-47C6-8DDC-80737AC139F9}">
      <dgm:prSet/>
      <dgm:spPr/>
      <dgm:t>
        <a:bodyPr/>
        <a:lstStyle/>
        <a:p>
          <a:endParaRPr lang="fr-FR"/>
        </a:p>
      </dgm:t>
    </dgm:pt>
    <dgm:pt modelId="{5EF9037C-250E-4AF9-B002-44B132DD36DE}" type="pres">
      <dgm:prSet presAssocID="{9947DF1C-2C50-42A2-A724-19E5B257E18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E024915-7A30-4AE8-B1A3-8F89FEA557FE}" type="pres">
      <dgm:prSet presAssocID="{B2873823-565E-45A2-B247-ECE815CBA3AA}" presName="centerShape" presStyleLbl="node0" presStyleIdx="0" presStyleCnt="1" custScaleX="153554" custScaleY="137971"/>
      <dgm:spPr/>
    </dgm:pt>
    <dgm:pt modelId="{12703B12-187E-42C0-A0B7-5F69DDAF42DD}" type="pres">
      <dgm:prSet presAssocID="{89A75610-45D5-43FC-BDD2-FE0F69B98E7D}" presName="Name9" presStyleLbl="parChTrans1D2" presStyleIdx="0" presStyleCnt="4"/>
      <dgm:spPr/>
    </dgm:pt>
    <dgm:pt modelId="{C4485361-48CE-4471-B02E-1657A793F9DC}" type="pres">
      <dgm:prSet presAssocID="{89A75610-45D5-43FC-BDD2-FE0F69B98E7D}" presName="connTx" presStyleLbl="parChTrans1D2" presStyleIdx="0" presStyleCnt="4"/>
      <dgm:spPr/>
    </dgm:pt>
    <dgm:pt modelId="{25D8AE3B-351F-432C-9AC5-7583CE99B107}" type="pres">
      <dgm:prSet presAssocID="{583F898D-BDFE-4EDE-9DEE-6D8ECB8E86F6}" presName="node" presStyleLbl="node1" presStyleIdx="0" presStyleCnt="4" custRadScaleRad="132585" custRadScaleInc="0">
        <dgm:presLayoutVars>
          <dgm:bulletEnabled val="1"/>
        </dgm:presLayoutVars>
      </dgm:prSet>
      <dgm:spPr/>
    </dgm:pt>
    <dgm:pt modelId="{85516B66-B752-4309-B88E-6DF1B0189FD3}" type="pres">
      <dgm:prSet presAssocID="{0AE4C1D0-1744-47C8-B621-E7F624E0F9AB}" presName="Name9" presStyleLbl="parChTrans1D2" presStyleIdx="1" presStyleCnt="4"/>
      <dgm:spPr/>
    </dgm:pt>
    <dgm:pt modelId="{A57B57F4-C30D-4081-915B-4F31CEC2D749}" type="pres">
      <dgm:prSet presAssocID="{0AE4C1D0-1744-47C8-B621-E7F624E0F9AB}" presName="connTx" presStyleLbl="parChTrans1D2" presStyleIdx="1" presStyleCnt="4"/>
      <dgm:spPr/>
    </dgm:pt>
    <dgm:pt modelId="{00CDA928-119C-4D04-9C3C-8741B5FCBBB7}" type="pres">
      <dgm:prSet presAssocID="{42ED4914-A86A-4A3E-8287-41C7E1A6B5BC}" presName="node" presStyleLbl="node1" presStyleIdx="1" presStyleCnt="4" custRadScaleRad="166925" custRadScaleInc="1317">
        <dgm:presLayoutVars>
          <dgm:bulletEnabled val="1"/>
        </dgm:presLayoutVars>
      </dgm:prSet>
      <dgm:spPr/>
    </dgm:pt>
    <dgm:pt modelId="{9D73B759-8198-4D72-BC5F-6FD8DA511595}" type="pres">
      <dgm:prSet presAssocID="{A01D5247-C965-4BFA-8C33-D171DA947D3E}" presName="Name9" presStyleLbl="parChTrans1D2" presStyleIdx="2" presStyleCnt="4"/>
      <dgm:spPr/>
    </dgm:pt>
    <dgm:pt modelId="{4B2AE189-BEF1-4A17-BEA4-A4AED7F314DA}" type="pres">
      <dgm:prSet presAssocID="{A01D5247-C965-4BFA-8C33-D171DA947D3E}" presName="connTx" presStyleLbl="parChTrans1D2" presStyleIdx="2" presStyleCnt="4"/>
      <dgm:spPr/>
    </dgm:pt>
    <dgm:pt modelId="{6298BD22-9443-424B-B461-541D2060864A}" type="pres">
      <dgm:prSet presAssocID="{A1808166-7445-4CE8-93CB-E2A59076C4F1}" presName="node" presStyleLbl="node1" presStyleIdx="2" presStyleCnt="4">
        <dgm:presLayoutVars>
          <dgm:bulletEnabled val="1"/>
        </dgm:presLayoutVars>
      </dgm:prSet>
      <dgm:spPr/>
    </dgm:pt>
    <dgm:pt modelId="{EB2F9071-DF89-422D-AE87-3DFCCD81CBED}" type="pres">
      <dgm:prSet presAssocID="{A1FAE727-0AEA-4CF5-81BF-147052BE9B1E}" presName="Name9" presStyleLbl="parChTrans1D2" presStyleIdx="3" presStyleCnt="4"/>
      <dgm:spPr/>
    </dgm:pt>
    <dgm:pt modelId="{6F58BE91-C817-4F1C-81BE-EA94AFF3101B}" type="pres">
      <dgm:prSet presAssocID="{A1FAE727-0AEA-4CF5-81BF-147052BE9B1E}" presName="connTx" presStyleLbl="parChTrans1D2" presStyleIdx="3" presStyleCnt="4"/>
      <dgm:spPr/>
    </dgm:pt>
    <dgm:pt modelId="{B60BF46E-3522-45B6-9204-DF7EE816C8D8}" type="pres">
      <dgm:prSet presAssocID="{847A0991-4285-4A94-9745-6D44B81F7E0B}" presName="node" presStyleLbl="node1" presStyleIdx="3" presStyleCnt="4" custRadScaleRad="161395" custRadScaleInc="-1363">
        <dgm:presLayoutVars>
          <dgm:bulletEnabled val="1"/>
        </dgm:presLayoutVars>
      </dgm:prSet>
      <dgm:spPr/>
    </dgm:pt>
  </dgm:ptLst>
  <dgm:cxnLst>
    <dgm:cxn modelId="{789F6A03-A741-4CBF-9995-75204ADBC1DA}" type="presOf" srcId="{0AE4C1D0-1744-47C8-B621-E7F624E0F9AB}" destId="{A57B57F4-C30D-4081-915B-4F31CEC2D749}" srcOrd="1" destOrd="0" presId="urn:microsoft.com/office/officeart/2005/8/layout/radial1"/>
    <dgm:cxn modelId="{B9DCD108-5D79-487E-B428-7067C0A9A48A}" type="presOf" srcId="{42ED4914-A86A-4A3E-8287-41C7E1A6B5BC}" destId="{00CDA928-119C-4D04-9C3C-8741B5FCBBB7}" srcOrd="0" destOrd="0" presId="urn:microsoft.com/office/officeart/2005/8/layout/radial1"/>
    <dgm:cxn modelId="{5BA35317-5809-47C6-8DDC-80737AC139F9}" srcId="{B2873823-565E-45A2-B247-ECE815CBA3AA}" destId="{847A0991-4285-4A94-9745-6D44B81F7E0B}" srcOrd="3" destOrd="0" parTransId="{A1FAE727-0AEA-4CF5-81BF-147052BE9B1E}" sibTransId="{DEA28FDD-5817-42A9-BDCD-FEF656F3121F}"/>
    <dgm:cxn modelId="{8A13B325-9D1B-4B8F-B9DE-5F48626910AE}" type="presOf" srcId="{89A75610-45D5-43FC-BDD2-FE0F69B98E7D}" destId="{C4485361-48CE-4471-B02E-1657A793F9DC}" srcOrd="1" destOrd="0" presId="urn:microsoft.com/office/officeart/2005/8/layout/radial1"/>
    <dgm:cxn modelId="{9236D92E-0C6B-4C47-9C5B-2411BAC00011}" srcId="{9947DF1C-2C50-42A2-A724-19E5B257E188}" destId="{B2873823-565E-45A2-B247-ECE815CBA3AA}" srcOrd="0" destOrd="0" parTransId="{AF87AAEE-421C-4BE5-B189-19EF0B065A2B}" sibTransId="{E5E82909-E11C-434F-B241-CDA2FEC311F7}"/>
    <dgm:cxn modelId="{C8349237-6F90-42C5-9508-B177FBD44625}" type="presOf" srcId="{A01D5247-C965-4BFA-8C33-D171DA947D3E}" destId="{9D73B759-8198-4D72-BC5F-6FD8DA511595}" srcOrd="0" destOrd="0" presId="urn:microsoft.com/office/officeart/2005/8/layout/radial1"/>
    <dgm:cxn modelId="{7EBCB749-32D2-4427-8BD8-4B26984B7E78}" type="presOf" srcId="{A1FAE727-0AEA-4CF5-81BF-147052BE9B1E}" destId="{6F58BE91-C817-4F1C-81BE-EA94AFF3101B}" srcOrd="1" destOrd="0" presId="urn:microsoft.com/office/officeart/2005/8/layout/radial1"/>
    <dgm:cxn modelId="{CF5ACF4C-FD2D-4464-A7C9-3B0DBC56590C}" type="presOf" srcId="{847A0991-4285-4A94-9745-6D44B81F7E0B}" destId="{B60BF46E-3522-45B6-9204-DF7EE816C8D8}" srcOrd="0" destOrd="0" presId="urn:microsoft.com/office/officeart/2005/8/layout/radial1"/>
    <dgm:cxn modelId="{C3379E4D-B8F2-41CB-947A-4B11D9859488}" type="presOf" srcId="{89A75610-45D5-43FC-BDD2-FE0F69B98E7D}" destId="{12703B12-187E-42C0-A0B7-5F69DDAF42DD}" srcOrd="0" destOrd="0" presId="urn:microsoft.com/office/officeart/2005/8/layout/radial1"/>
    <dgm:cxn modelId="{3BED378F-DB93-4175-9D98-62E9017213A7}" type="presOf" srcId="{B2873823-565E-45A2-B247-ECE815CBA3AA}" destId="{0E024915-7A30-4AE8-B1A3-8F89FEA557FE}" srcOrd="0" destOrd="0" presId="urn:microsoft.com/office/officeart/2005/8/layout/radial1"/>
    <dgm:cxn modelId="{D8E43893-DA1F-4295-9205-C0B629D2C0AB}" type="presOf" srcId="{583F898D-BDFE-4EDE-9DEE-6D8ECB8E86F6}" destId="{25D8AE3B-351F-432C-9AC5-7583CE99B107}" srcOrd="0" destOrd="0" presId="urn:microsoft.com/office/officeart/2005/8/layout/radial1"/>
    <dgm:cxn modelId="{1FA18097-B435-4E71-9D3B-0F78995055B8}" type="presOf" srcId="{A01D5247-C965-4BFA-8C33-D171DA947D3E}" destId="{4B2AE189-BEF1-4A17-BEA4-A4AED7F314DA}" srcOrd="1" destOrd="0" presId="urn:microsoft.com/office/officeart/2005/8/layout/radial1"/>
    <dgm:cxn modelId="{23AF39A4-BF29-4695-B4A0-2176BF5D83A1}" type="presOf" srcId="{A1FAE727-0AEA-4CF5-81BF-147052BE9B1E}" destId="{EB2F9071-DF89-422D-AE87-3DFCCD81CBED}" srcOrd="0" destOrd="0" presId="urn:microsoft.com/office/officeart/2005/8/layout/radial1"/>
    <dgm:cxn modelId="{01140EB5-C0AC-4255-97B2-731989486016}" srcId="{B2873823-565E-45A2-B247-ECE815CBA3AA}" destId="{583F898D-BDFE-4EDE-9DEE-6D8ECB8E86F6}" srcOrd="0" destOrd="0" parTransId="{89A75610-45D5-43FC-BDD2-FE0F69B98E7D}" sibTransId="{1C4D37A4-F9E2-47BF-AE3F-460B040130AF}"/>
    <dgm:cxn modelId="{B971C8C6-BE07-48E3-986E-BE59CBE299CD}" type="presOf" srcId="{9947DF1C-2C50-42A2-A724-19E5B257E188}" destId="{5EF9037C-250E-4AF9-B002-44B132DD36DE}" srcOrd="0" destOrd="0" presId="urn:microsoft.com/office/officeart/2005/8/layout/radial1"/>
    <dgm:cxn modelId="{E71EB7DA-854A-4BE3-8569-25874A39D03F}" srcId="{B2873823-565E-45A2-B247-ECE815CBA3AA}" destId="{A1808166-7445-4CE8-93CB-E2A59076C4F1}" srcOrd="2" destOrd="0" parTransId="{A01D5247-C965-4BFA-8C33-D171DA947D3E}" sibTransId="{C5103BCE-34C7-455D-8973-673695B24205}"/>
    <dgm:cxn modelId="{D0F00DDC-B425-4410-9DAF-9BD0578FDBB0}" srcId="{B2873823-565E-45A2-B247-ECE815CBA3AA}" destId="{42ED4914-A86A-4A3E-8287-41C7E1A6B5BC}" srcOrd="1" destOrd="0" parTransId="{0AE4C1D0-1744-47C8-B621-E7F624E0F9AB}" sibTransId="{4889B909-2F6E-42C8-B74E-4BB139536134}"/>
    <dgm:cxn modelId="{5FA923E6-BD35-425D-81BA-7BA142DC97B1}" type="presOf" srcId="{0AE4C1D0-1744-47C8-B621-E7F624E0F9AB}" destId="{85516B66-B752-4309-B88E-6DF1B0189FD3}" srcOrd="0" destOrd="0" presId="urn:microsoft.com/office/officeart/2005/8/layout/radial1"/>
    <dgm:cxn modelId="{92C21CF5-1CB0-4565-9A6E-2F7DBD0FF4BD}" type="presOf" srcId="{A1808166-7445-4CE8-93CB-E2A59076C4F1}" destId="{6298BD22-9443-424B-B461-541D2060864A}" srcOrd="0" destOrd="0" presId="urn:microsoft.com/office/officeart/2005/8/layout/radial1"/>
    <dgm:cxn modelId="{3A1455B3-4BB2-4CB1-B01F-B982833EF756}" type="presParOf" srcId="{5EF9037C-250E-4AF9-B002-44B132DD36DE}" destId="{0E024915-7A30-4AE8-B1A3-8F89FEA557FE}" srcOrd="0" destOrd="0" presId="urn:microsoft.com/office/officeart/2005/8/layout/radial1"/>
    <dgm:cxn modelId="{F5C3966D-4FED-4BFF-AFBE-942A7F1CC1C3}" type="presParOf" srcId="{5EF9037C-250E-4AF9-B002-44B132DD36DE}" destId="{12703B12-187E-42C0-A0B7-5F69DDAF42DD}" srcOrd="1" destOrd="0" presId="urn:microsoft.com/office/officeart/2005/8/layout/radial1"/>
    <dgm:cxn modelId="{BB771C64-79C3-4758-8736-EEAED6775913}" type="presParOf" srcId="{12703B12-187E-42C0-A0B7-5F69DDAF42DD}" destId="{C4485361-48CE-4471-B02E-1657A793F9DC}" srcOrd="0" destOrd="0" presId="urn:microsoft.com/office/officeart/2005/8/layout/radial1"/>
    <dgm:cxn modelId="{16169C7C-4375-4435-A5CC-50C9859883BA}" type="presParOf" srcId="{5EF9037C-250E-4AF9-B002-44B132DD36DE}" destId="{25D8AE3B-351F-432C-9AC5-7583CE99B107}" srcOrd="2" destOrd="0" presId="urn:microsoft.com/office/officeart/2005/8/layout/radial1"/>
    <dgm:cxn modelId="{D19B5961-229E-4DB8-8396-F2A5EF47B1F7}" type="presParOf" srcId="{5EF9037C-250E-4AF9-B002-44B132DD36DE}" destId="{85516B66-B752-4309-B88E-6DF1B0189FD3}" srcOrd="3" destOrd="0" presId="urn:microsoft.com/office/officeart/2005/8/layout/radial1"/>
    <dgm:cxn modelId="{9E2E81BD-6CC5-4A09-995A-76DD59976038}" type="presParOf" srcId="{85516B66-B752-4309-B88E-6DF1B0189FD3}" destId="{A57B57F4-C30D-4081-915B-4F31CEC2D749}" srcOrd="0" destOrd="0" presId="urn:microsoft.com/office/officeart/2005/8/layout/radial1"/>
    <dgm:cxn modelId="{95FF2D98-55AD-4EF8-9138-94870B2EA32F}" type="presParOf" srcId="{5EF9037C-250E-4AF9-B002-44B132DD36DE}" destId="{00CDA928-119C-4D04-9C3C-8741B5FCBBB7}" srcOrd="4" destOrd="0" presId="urn:microsoft.com/office/officeart/2005/8/layout/radial1"/>
    <dgm:cxn modelId="{2A6DA1E6-F0EE-4672-A842-BFEA9D0AF1A2}" type="presParOf" srcId="{5EF9037C-250E-4AF9-B002-44B132DD36DE}" destId="{9D73B759-8198-4D72-BC5F-6FD8DA511595}" srcOrd="5" destOrd="0" presId="urn:microsoft.com/office/officeart/2005/8/layout/radial1"/>
    <dgm:cxn modelId="{1102CE46-F4B3-405C-BDD3-BFE295BFA277}" type="presParOf" srcId="{9D73B759-8198-4D72-BC5F-6FD8DA511595}" destId="{4B2AE189-BEF1-4A17-BEA4-A4AED7F314DA}" srcOrd="0" destOrd="0" presId="urn:microsoft.com/office/officeart/2005/8/layout/radial1"/>
    <dgm:cxn modelId="{9409FCEE-DC44-453E-A130-484EE38CD657}" type="presParOf" srcId="{5EF9037C-250E-4AF9-B002-44B132DD36DE}" destId="{6298BD22-9443-424B-B461-541D2060864A}" srcOrd="6" destOrd="0" presId="urn:microsoft.com/office/officeart/2005/8/layout/radial1"/>
    <dgm:cxn modelId="{ED8C0C9A-82F0-41E3-9D0A-1FD8FAD92EE0}" type="presParOf" srcId="{5EF9037C-250E-4AF9-B002-44B132DD36DE}" destId="{EB2F9071-DF89-422D-AE87-3DFCCD81CBED}" srcOrd="7" destOrd="0" presId="urn:microsoft.com/office/officeart/2005/8/layout/radial1"/>
    <dgm:cxn modelId="{4DEBF6D6-1137-4D18-90EA-7C306BAC3A72}" type="presParOf" srcId="{EB2F9071-DF89-422D-AE87-3DFCCD81CBED}" destId="{6F58BE91-C817-4F1C-81BE-EA94AFF3101B}" srcOrd="0" destOrd="0" presId="urn:microsoft.com/office/officeart/2005/8/layout/radial1"/>
    <dgm:cxn modelId="{841A450A-E0F8-4BFF-AFF9-276F05778ACA}" type="presParOf" srcId="{5EF9037C-250E-4AF9-B002-44B132DD36DE}" destId="{B60BF46E-3522-45B6-9204-DF7EE816C8D8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47DF1C-2C50-42A2-A724-19E5B257E188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2873823-565E-45A2-B247-ECE815CBA3AA}">
      <dgm:prSet phldrT="[Texte]"/>
      <dgm:spPr/>
      <dgm:t>
        <a:bodyPr/>
        <a:lstStyle/>
        <a:p>
          <a:r>
            <a:rPr lang="fr-FR" b="1" dirty="0"/>
            <a:t>Apprentissage</a:t>
          </a:r>
        </a:p>
      </dgm:t>
    </dgm:pt>
    <dgm:pt modelId="{AF87AAEE-421C-4BE5-B189-19EF0B065A2B}" type="parTrans" cxnId="{9236D92E-0C6B-4C47-9C5B-2411BAC00011}">
      <dgm:prSet/>
      <dgm:spPr/>
      <dgm:t>
        <a:bodyPr/>
        <a:lstStyle/>
        <a:p>
          <a:endParaRPr lang="fr-FR"/>
        </a:p>
      </dgm:t>
    </dgm:pt>
    <dgm:pt modelId="{E5E82909-E11C-434F-B241-CDA2FEC311F7}" type="sibTrans" cxnId="{9236D92E-0C6B-4C47-9C5B-2411BAC00011}">
      <dgm:prSet/>
      <dgm:spPr/>
      <dgm:t>
        <a:bodyPr/>
        <a:lstStyle/>
        <a:p>
          <a:endParaRPr lang="fr-FR"/>
        </a:p>
      </dgm:t>
    </dgm:pt>
    <dgm:pt modelId="{583F898D-BDFE-4EDE-9DEE-6D8ECB8E86F6}">
      <dgm:prSet phldrT="[Texte]" custT="1"/>
      <dgm:spPr/>
      <dgm:t>
        <a:bodyPr/>
        <a:lstStyle/>
        <a:p>
          <a:r>
            <a:rPr lang="fr-FR" sz="1800" b="1" dirty="0"/>
            <a:t>Objectifs</a:t>
          </a:r>
        </a:p>
      </dgm:t>
    </dgm:pt>
    <dgm:pt modelId="{89A75610-45D5-43FC-BDD2-FE0F69B98E7D}" type="parTrans" cxnId="{01140EB5-C0AC-4255-97B2-731989486016}">
      <dgm:prSet/>
      <dgm:spPr/>
      <dgm:t>
        <a:bodyPr/>
        <a:lstStyle/>
        <a:p>
          <a:endParaRPr lang="fr-FR"/>
        </a:p>
      </dgm:t>
    </dgm:pt>
    <dgm:pt modelId="{1C4D37A4-F9E2-47BF-AE3F-460B040130AF}" type="sibTrans" cxnId="{01140EB5-C0AC-4255-97B2-731989486016}">
      <dgm:prSet/>
      <dgm:spPr/>
      <dgm:t>
        <a:bodyPr/>
        <a:lstStyle/>
        <a:p>
          <a:endParaRPr lang="fr-FR"/>
        </a:p>
      </dgm:t>
    </dgm:pt>
    <dgm:pt modelId="{42ED4914-A86A-4A3E-8287-41C7E1A6B5BC}">
      <dgm:prSet phldrT="[Texte]" custT="1"/>
      <dgm:spPr/>
      <dgm:t>
        <a:bodyPr/>
        <a:lstStyle/>
        <a:p>
          <a:r>
            <a:rPr lang="fr-FR" sz="1300" b="1" dirty="0"/>
            <a:t>Méthodes</a:t>
          </a:r>
        </a:p>
        <a:p>
          <a:r>
            <a:rPr lang="fr-FR" sz="1300" b="1" dirty="0"/>
            <a:t>Pédagogiques</a:t>
          </a:r>
        </a:p>
      </dgm:t>
    </dgm:pt>
    <dgm:pt modelId="{0AE4C1D0-1744-47C8-B621-E7F624E0F9AB}" type="parTrans" cxnId="{D0F00DDC-B425-4410-9DAF-9BD0578FDBB0}">
      <dgm:prSet/>
      <dgm:spPr/>
      <dgm:t>
        <a:bodyPr/>
        <a:lstStyle/>
        <a:p>
          <a:endParaRPr lang="fr-FR"/>
        </a:p>
      </dgm:t>
    </dgm:pt>
    <dgm:pt modelId="{4889B909-2F6E-42C8-B74E-4BB139536134}" type="sibTrans" cxnId="{D0F00DDC-B425-4410-9DAF-9BD0578FDBB0}">
      <dgm:prSet/>
      <dgm:spPr/>
      <dgm:t>
        <a:bodyPr/>
        <a:lstStyle/>
        <a:p>
          <a:endParaRPr lang="fr-FR"/>
        </a:p>
      </dgm:t>
    </dgm:pt>
    <dgm:pt modelId="{A1808166-7445-4CE8-93CB-E2A59076C4F1}">
      <dgm:prSet phldrT="[Texte]" custT="1"/>
      <dgm:spPr/>
      <dgm:t>
        <a:bodyPr/>
        <a:lstStyle/>
        <a:p>
          <a:r>
            <a:rPr lang="fr-FR" sz="1600" b="1" dirty="0"/>
            <a:t>Evaluations</a:t>
          </a:r>
        </a:p>
      </dgm:t>
    </dgm:pt>
    <dgm:pt modelId="{A01D5247-C965-4BFA-8C33-D171DA947D3E}" type="parTrans" cxnId="{E71EB7DA-854A-4BE3-8569-25874A39D03F}">
      <dgm:prSet/>
      <dgm:spPr/>
      <dgm:t>
        <a:bodyPr/>
        <a:lstStyle/>
        <a:p>
          <a:endParaRPr lang="fr-FR"/>
        </a:p>
      </dgm:t>
    </dgm:pt>
    <dgm:pt modelId="{C5103BCE-34C7-455D-8973-673695B24205}" type="sibTrans" cxnId="{E71EB7DA-854A-4BE3-8569-25874A39D03F}">
      <dgm:prSet/>
      <dgm:spPr/>
      <dgm:t>
        <a:bodyPr/>
        <a:lstStyle/>
        <a:p>
          <a:endParaRPr lang="fr-FR"/>
        </a:p>
      </dgm:t>
    </dgm:pt>
    <dgm:pt modelId="{847A0991-4285-4A94-9745-6D44B81F7E0B}">
      <dgm:prSet phldrT="[Texte]" custT="1"/>
      <dgm:spPr/>
      <dgm:t>
        <a:bodyPr/>
        <a:lstStyle/>
        <a:p>
          <a:r>
            <a:rPr lang="fr-FR" sz="1800" b="1" dirty="0"/>
            <a:t>Contenus </a:t>
          </a:r>
        </a:p>
      </dgm:t>
    </dgm:pt>
    <dgm:pt modelId="{A1FAE727-0AEA-4CF5-81BF-147052BE9B1E}" type="parTrans" cxnId="{5BA35317-5809-47C6-8DDC-80737AC139F9}">
      <dgm:prSet/>
      <dgm:spPr/>
      <dgm:t>
        <a:bodyPr/>
        <a:lstStyle/>
        <a:p>
          <a:endParaRPr lang="fr-FR"/>
        </a:p>
      </dgm:t>
    </dgm:pt>
    <dgm:pt modelId="{DEA28FDD-5817-42A9-BDCD-FEF656F3121F}" type="sibTrans" cxnId="{5BA35317-5809-47C6-8DDC-80737AC139F9}">
      <dgm:prSet/>
      <dgm:spPr/>
      <dgm:t>
        <a:bodyPr/>
        <a:lstStyle/>
        <a:p>
          <a:endParaRPr lang="fr-FR"/>
        </a:p>
      </dgm:t>
    </dgm:pt>
    <dgm:pt modelId="{5EF9037C-250E-4AF9-B002-44B132DD36DE}" type="pres">
      <dgm:prSet presAssocID="{9947DF1C-2C50-42A2-A724-19E5B257E18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E024915-7A30-4AE8-B1A3-8F89FEA557FE}" type="pres">
      <dgm:prSet presAssocID="{B2873823-565E-45A2-B247-ECE815CBA3AA}" presName="centerShape" presStyleLbl="node0" presStyleIdx="0" presStyleCnt="1" custScaleX="153554" custScaleY="137971"/>
      <dgm:spPr/>
    </dgm:pt>
    <dgm:pt modelId="{12703B12-187E-42C0-A0B7-5F69DDAF42DD}" type="pres">
      <dgm:prSet presAssocID="{89A75610-45D5-43FC-BDD2-FE0F69B98E7D}" presName="Name9" presStyleLbl="parChTrans1D2" presStyleIdx="0" presStyleCnt="4"/>
      <dgm:spPr/>
    </dgm:pt>
    <dgm:pt modelId="{C4485361-48CE-4471-B02E-1657A793F9DC}" type="pres">
      <dgm:prSet presAssocID="{89A75610-45D5-43FC-BDD2-FE0F69B98E7D}" presName="connTx" presStyleLbl="parChTrans1D2" presStyleIdx="0" presStyleCnt="4"/>
      <dgm:spPr/>
    </dgm:pt>
    <dgm:pt modelId="{25D8AE3B-351F-432C-9AC5-7583CE99B107}" type="pres">
      <dgm:prSet presAssocID="{583F898D-BDFE-4EDE-9DEE-6D8ECB8E86F6}" presName="node" presStyleLbl="node1" presStyleIdx="0" presStyleCnt="4" custRadScaleRad="132585" custRadScaleInc="0">
        <dgm:presLayoutVars>
          <dgm:bulletEnabled val="1"/>
        </dgm:presLayoutVars>
      </dgm:prSet>
      <dgm:spPr/>
    </dgm:pt>
    <dgm:pt modelId="{85516B66-B752-4309-B88E-6DF1B0189FD3}" type="pres">
      <dgm:prSet presAssocID="{0AE4C1D0-1744-47C8-B621-E7F624E0F9AB}" presName="Name9" presStyleLbl="parChTrans1D2" presStyleIdx="1" presStyleCnt="4"/>
      <dgm:spPr/>
    </dgm:pt>
    <dgm:pt modelId="{A57B57F4-C30D-4081-915B-4F31CEC2D749}" type="pres">
      <dgm:prSet presAssocID="{0AE4C1D0-1744-47C8-B621-E7F624E0F9AB}" presName="connTx" presStyleLbl="parChTrans1D2" presStyleIdx="1" presStyleCnt="4"/>
      <dgm:spPr/>
    </dgm:pt>
    <dgm:pt modelId="{00CDA928-119C-4D04-9C3C-8741B5FCBBB7}" type="pres">
      <dgm:prSet presAssocID="{42ED4914-A86A-4A3E-8287-41C7E1A6B5BC}" presName="node" presStyleLbl="node1" presStyleIdx="1" presStyleCnt="4" custRadScaleRad="166925" custRadScaleInc="1317">
        <dgm:presLayoutVars>
          <dgm:bulletEnabled val="1"/>
        </dgm:presLayoutVars>
      </dgm:prSet>
      <dgm:spPr/>
    </dgm:pt>
    <dgm:pt modelId="{9D73B759-8198-4D72-BC5F-6FD8DA511595}" type="pres">
      <dgm:prSet presAssocID="{A01D5247-C965-4BFA-8C33-D171DA947D3E}" presName="Name9" presStyleLbl="parChTrans1D2" presStyleIdx="2" presStyleCnt="4"/>
      <dgm:spPr/>
    </dgm:pt>
    <dgm:pt modelId="{4B2AE189-BEF1-4A17-BEA4-A4AED7F314DA}" type="pres">
      <dgm:prSet presAssocID="{A01D5247-C965-4BFA-8C33-D171DA947D3E}" presName="connTx" presStyleLbl="parChTrans1D2" presStyleIdx="2" presStyleCnt="4"/>
      <dgm:spPr/>
    </dgm:pt>
    <dgm:pt modelId="{6298BD22-9443-424B-B461-541D2060864A}" type="pres">
      <dgm:prSet presAssocID="{A1808166-7445-4CE8-93CB-E2A59076C4F1}" presName="node" presStyleLbl="node1" presStyleIdx="2" presStyleCnt="4">
        <dgm:presLayoutVars>
          <dgm:bulletEnabled val="1"/>
        </dgm:presLayoutVars>
      </dgm:prSet>
      <dgm:spPr/>
    </dgm:pt>
    <dgm:pt modelId="{EB2F9071-DF89-422D-AE87-3DFCCD81CBED}" type="pres">
      <dgm:prSet presAssocID="{A1FAE727-0AEA-4CF5-81BF-147052BE9B1E}" presName="Name9" presStyleLbl="parChTrans1D2" presStyleIdx="3" presStyleCnt="4"/>
      <dgm:spPr/>
    </dgm:pt>
    <dgm:pt modelId="{6F58BE91-C817-4F1C-81BE-EA94AFF3101B}" type="pres">
      <dgm:prSet presAssocID="{A1FAE727-0AEA-4CF5-81BF-147052BE9B1E}" presName="connTx" presStyleLbl="parChTrans1D2" presStyleIdx="3" presStyleCnt="4"/>
      <dgm:spPr/>
    </dgm:pt>
    <dgm:pt modelId="{B60BF46E-3522-45B6-9204-DF7EE816C8D8}" type="pres">
      <dgm:prSet presAssocID="{847A0991-4285-4A94-9745-6D44B81F7E0B}" presName="node" presStyleLbl="node1" presStyleIdx="3" presStyleCnt="4" custRadScaleRad="161395" custRadScaleInc="-1363">
        <dgm:presLayoutVars>
          <dgm:bulletEnabled val="1"/>
        </dgm:presLayoutVars>
      </dgm:prSet>
      <dgm:spPr/>
    </dgm:pt>
  </dgm:ptLst>
  <dgm:cxnLst>
    <dgm:cxn modelId="{789F6A03-A741-4CBF-9995-75204ADBC1DA}" type="presOf" srcId="{0AE4C1D0-1744-47C8-B621-E7F624E0F9AB}" destId="{A57B57F4-C30D-4081-915B-4F31CEC2D749}" srcOrd="1" destOrd="0" presId="urn:microsoft.com/office/officeart/2005/8/layout/radial1"/>
    <dgm:cxn modelId="{B9DCD108-5D79-487E-B428-7067C0A9A48A}" type="presOf" srcId="{42ED4914-A86A-4A3E-8287-41C7E1A6B5BC}" destId="{00CDA928-119C-4D04-9C3C-8741B5FCBBB7}" srcOrd="0" destOrd="0" presId="urn:microsoft.com/office/officeart/2005/8/layout/radial1"/>
    <dgm:cxn modelId="{5BA35317-5809-47C6-8DDC-80737AC139F9}" srcId="{B2873823-565E-45A2-B247-ECE815CBA3AA}" destId="{847A0991-4285-4A94-9745-6D44B81F7E0B}" srcOrd="3" destOrd="0" parTransId="{A1FAE727-0AEA-4CF5-81BF-147052BE9B1E}" sibTransId="{DEA28FDD-5817-42A9-BDCD-FEF656F3121F}"/>
    <dgm:cxn modelId="{8A13B325-9D1B-4B8F-B9DE-5F48626910AE}" type="presOf" srcId="{89A75610-45D5-43FC-BDD2-FE0F69B98E7D}" destId="{C4485361-48CE-4471-B02E-1657A793F9DC}" srcOrd="1" destOrd="0" presId="urn:microsoft.com/office/officeart/2005/8/layout/radial1"/>
    <dgm:cxn modelId="{9236D92E-0C6B-4C47-9C5B-2411BAC00011}" srcId="{9947DF1C-2C50-42A2-A724-19E5B257E188}" destId="{B2873823-565E-45A2-B247-ECE815CBA3AA}" srcOrd="0" destOrd="0" parTransId="{AF87AAEE-421C-4BE5-B189-19EF0B065A2B}" sibTransId="{E5E82909-E11C-434F-B241-CDA2FEC311F7}"/>
    <dgm:cxn modelId="{C8349237-6F90-42C5-9508-B177FBD44625}" type="presOf" srcId="{A01D5247-C965-4BFA-8C33-D171DA947D3E}" destId="{9D73B759-8198-4D72-BC5F-6FD8DA511595}" srcOrd="0" destOrd="0" presId="urn:microsoft.com/office/officeart/2005/8/layout/radial1"/>
    <dgm:cxn modelId="{7EBCB749-32D2-4427-8BD8-4B26984B7E78}" type="presOf" srcId="{A1FAE727-0AEA-4CF5-81BF-147052BE9B1E}" destId="{6F58BE91-C817-4F1C-81BE-EA94AFF3101B}" srcOrd="1" destOrd="0" presId="urn:microsoft.com/office/officeart/2005/8/layout/radial1"/>
    <dgm:cxn modelId="{CF5ACF4C-FD2D-4464-A7C9-3B0DBC56590C}" type="presOf" srcId="{847A0991-4285-4A94-9745-6D44B81F7E0B}" destId="{B60BF46E-3522-45B6-9204-DF7EE816C8D8}" srcOrd="0" destOrd="0" presId="urn:microsoft.com/office/officeart/2005/8/layout/radial1"/>
    <dgm:cxn modelId="{C3379E4D-B8F2-41CB-947A-4B11D9859488}" type="presOf" srcId="{89A75610-45D5-43FC-BDD2-FE0F69B98E7D}" destId="{12703B12-187E-42C0-A0B7-5F69DDAF42DD}" srcOrd="0" destOrd="0" presId="urn:microsoft.com/office/officeart/2005/8/layout/radial1"/>
    <dgm:cxn modelId="{3BED378F-DB93-4175-9D98-62E9017213A7}" type="presOf" srcId="{B2873823-565E-45A2-B247-ECE815CBA3AA}" destId="{0E024915-7A30-4AE8-B1A3-8F89FEA557FE}" srcOrd="0" destOrd="0" presId="urn:microsoft.com/office/officeart/2005/8/layout/radial1"/>
    <dgm:cxn modelId="{D8E43893-DA1F-4295-9205-C0B629D2C0AB}" type="presOf" srcId="{583F898D-BDFE-4EDE-9DEE-6D8ECB8E86F6}" destId="{25D8AE3B-351F-432C-9AC5-7583CE99B107}" srcOrd="0" destOrd="0" presId="urn:microsoft.com/office/officeart/2005/8/layout/radial1"/>
    <dgm:cxn modelId="{1FA18097-B435-4E71-9D3B-0F78995055B8}" type="presOf" srcId="{A01D5247-C965-4BFA-8C33-D171DA947D3E}" destId="{4B2AE189-BEF1-4A17-BEA4-A4AED7F314DA}" srcOrd="1" destOrd="0" presId="urn:microsoft.com/office/officeart/2005/8/layout/radial1"/>
    <dgm:cxn modelId="{23AF39A4-BF29-4695-B4A0-2176BF5D83A1}" type="presOf" srcId="{A1FAE727-0AEA-4CF5-81BF-147052BE9B1E}" destId="{EB2F9071-DF89-422D-AE87-3DFCCD81CBED}" srcOrd="0" destOrd="0" presId="urn:microsoft.com/office/officeart/2005/8/layout/radial1"/>
    <dgm:cxn modelId="{01140EB5-C0AC-4255-97B2-731989486016}" srcId="{B2873823-565E-45A2-B247-ECE815CBA3AA}" destId="{583F898D-BDFE-4EDE-9DEE-6D8ECB8E86F6}" srcOrd="0" destOrd="0" parTransId="{89A75610-45D5-43FC-BDD2-FE0F69B98E7D}" sibTransId="{1C4D37A4-F9E2-47BF-AE3F-460B040130AF}"/>
    <dgm:cxn modelId="{B971C8C6-BE07-48E3-986E-BE59CBE299CD}" type="presOf" srcId="{9947DF1C-2C50-42A2-A724-19E5B257E188}" destId="{5EF9037C-250E-4AF9-B002-44B132DD36DE}" srcOrd="0" destOrd="0" presId="urn:microsoft.com/office/officeart/2005/8/layout/radial1"/>
    <dgm:cxn modelId="{E71EB7DA-854A-4BE3-8569-25874A39D03F}" srcId="{B2873823-565E-45A2-B247-ECE815CBA3AA}" destId="{A1808166-7445-4CE8-93CB-E2A59076C4F1}" srcOrd="2" destOrd="0" parTransId="{A01D5247-C965-4BFA-8C33-D171DA947D3E}" sibTransId="{C5103BCE-34C7-455D-8973-673695B24205}"/>
    <dgm:cxn modelId="{D0F00DDC-B425-4410-9DAF-9BD0578FDBB0}" srcId="{B2873823-565E-45A2-B247-ECE815CBA3AA}" destId="{42ED4914-A86A-4A3E-8287-41C7E1A6B5BC}" srcOrd="1" destOrd="0" parTransId="{0AE4C1D0-1744-47C8-B621-E7F624E0F9AB}" sibTransId="{4889B909-2F6E-42C8-B74E-4BB139536134}"/>
    <dgm:cxn modelId="{5FA923E6-BD35-425D-81BA-7BA142DC97B1}" type="presOf" srcId="{0AE4C1D0-1744-47C8-B621-E7F624E0F9AB}" destId="{85516B66-B752-4309-B88E-6DF1B0189FD3}" srcOrd="0" destOrd="0" presId="urn:microsoft.com/office/officeart/2005/8/layout/radial1"/>
    <dgm:cxn modelId="{92C21CF5-1CB0-4565-9A6E-2F7DBD0FF4BD}" type="presOf" srcId="{A1808166-7445-4CE8-93CB-E2A59076C4F1}" destId="{6298BD22-9443-424B-B461-541D2060864A}" srcOrd="0" destOrd="0" presId="urn:microsoft.com/office/officeart/2005/8/layout/radial1"/>
    <dgm:cxn modelId="{3A1455B3-4BB2-4CB1-B01F-B982833EF756}" type="presParOf" srcId="{5EF9037C-250E-4AF9-B002-44B132DD36DE}" destId="{0E024915-7A30-4AE8-B1A3-8F89FEA557FE}" srcOrd="0" destOrd="0" presId="urn:microsoft.com/office/officeart/2005/8/layout/radial1"/>
    <dgm:cxn modelId="{F5C3966D-4FED-4BFF-AFBE-942A7F1CC1C3}" type="presParOf" srcId="{5EF9037C-250E-4AF9-B002-44B132DD36DE}" destId="{12703B12-187E-42C0-A0B7-5F69DDAF42DD}" srcOrd="1" destOrd="0" presId="urn:microsoft.com/office/officeart/2005/8/layout/radial1"/>
    <dgm:cxn modelId="{BB771C64-79C3-4758-8736-EEAED6775913}" type="presParOf" srcId="{12703B12-187E-42C0-A0B7-5F69DDAF42DD}" destId="{C4485361-48CE-4471-B02E-1657A793F9DC}" srcOrd="0" destOrd="0" presId="urn:microsoft.com/office/officeart/2005/8/layout/radial1"/>
    <dgm:cxn modelId="{16169C7C-4375-4435-A5CC-50C9859883BA}" type="presParOf" srcId="{5EF9037C-250E-4AF9-B002-44B132DD36DE}" destId="{25D8AE3B-351F-432C-9AC5-7583CE99B107}" srcOrd="2" destOrd="0" presId="urn:microsoft.com/office/officeart/2005/8/layout/radial1"/>
    <dgm:cxn modelId="{D19B5961-229E-4DB8-8396-F2A5EF47B1F7}" type="presParOf" srcId="{5EF9037C-250E-4AF9-B002-44B132DD36DE}" destId="{85516B66-B752-4309-B88E-6DF1B0189FD3}" srcOrd="3" destOrd="0" presId="urn:microsoft.com/office/officeart/2005/8/layout/radial1"/>
    <dgm:cxn modelId="{9E2E81BD-6CC5-4A09-995A-76DD59976038}" type="presParOf" srcId="{85516B66-B752-4309-B88E-6DF1B0189FD3}" destId="{A57B57F4-C30D-4081-915B-4F31CEC2D749}" srcOrd="0" destOrd="0" presId="urn:microsoft.com/office/officeart/2005/8/layout/radial1"/>
    <dgm:cxn modelId="{95FF2D98-55AD-4EF8-9138-94870B2EA32F}" type="presParOf" srcId="{5EF9037C-250E-4AF9-B002-44B132DD36DE}" destId="{00CDA928-119C-4D04-9C3C-8741B5FCBBB7}" srcOrd="4" destOrd="0" presId="urn:microsoft.com/office/officeart/2005/8/layout/radial1"/>
    <dgm:cxn modelId="{2A6DA1E6-F0EE-4672-A842-BFEA9D0AF1A2}" type="presParOf" srcId="{5EF9037C-250E-4AF9-B002-44B132DD36DE}" destId="{9D73B759-8198-4D72-BC5F-6FD8DA511595}" srcOrd="5" destOrd="0" presId="urn:microsoft.com/office/officeart/2005/8/layout/radial1"/>
    <dgm:cxn modelId="{1102CE46-F4B3-405C-BDD3-BFE295BFA277}" type="presParOf" srcId="{9D73B759-8198-4D72-BC5F-6FD8DA511595}" destId="{4B2AE189-BEF1-4A17-BEA4-A4AED7F314DA}" srcOrd="0" destOrd="0" presId="urn:microsoft.com/office/officeart/2005/8/layout/radial1"/>
    <dgm:cxn modelId="{9409FCEE-DC44-453E-A130-484EE38CD657}" type="presParOf" srcId="{5EF9037C-250E-4AF9-B002-44B132DD36DE}" destId="{6298BD22-9443-424B-B461-541D2060864A}" srcOrd="6" destOrd="0" presId="urn:microsoft.com/office/officeart/2005/8/layout/radial1"/>
    <dgm:cxn modelId="{ED8C0C9A-82F0-41E3-9D0A-1FD8FAD92EE0}" type="presParOf" srcId="{5EF9037C-250E-4AF9-B002-44B132DD36DE}" destId="{EB2F9071-DF89-422D-AE87-3DFCCD81CBED}" srcOrd="7" destOrd="0" presId="urn:microsoft.com/office/officeart/2005/8/layout/radial1"/>
    <dgm:cxn modelId="{4DEBF6D6-1137-4D18-90EA-7C306BAC3A72}" type="presParOf" srcId="{EB2F9071-DF89-422D-AE87-3DFCCD81CBED}" destId="{6F58BE91-C817-4F1C-81BE-EA94AFF3101B}" srcOrd="0" destOrd="0" presId="urn:microsoft.com/office/officeart/2005/8/layout/radial1"/>
    <dgm:cxn modelId="{841A450A-E0F8-4BFF-AFF9-276F05778ACA}" type="presParOf" srcId="{5EF9037C-250E-4AF9-B002-44B132DD36DE}" destId="{B60BF46E-3522-45B6-9204-DF7EE816C8D8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866CD2-FA15-4B3E-AAD3-B8A282BECDF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9F7F4F7-05AD-4493-9734-FA5133EAE93D}">
      <dgm:prSet phldrT="[Texte]"/>
      <dgm:spPr/>
      <dgm:t>
        <a:bodyPr/>
        <a:lstStyle/>
        <a:p>
          <a:r>
            <a:rPr lang="fr-FR" dirty="0"/>
            <a:t>Domaines d’apprentissage </a:t>
          </a:r>
        </a:p>
      </dgm:t>
    </dgm:pt>
    <dgm:pt modelId="{97FFC9CB-3DA5-4F16-8D68-BC2BDE33AE29}" type="parTrans" cxnId="{336BDD0F-D6F0-4E89-AABC-24FCA74E6A2D}">
      <dgm:prSet/>
      <dgm:spPr/>
      <dgm:t>
        <a:bodyPr/>
        <a:lstStyle/>
        <a:p>
          <a:endParaRPr lang="fr-FR"/>
        </a:p>
      </dgm:t>
    </dgm:pt>
    <dgm:pt modelId="{38E640FE-37DC-46AF-B952-DBA7171F498F}" type="sibTrans" cxnId="{336BDD0F-D6F0-4E89-AABC-24FCA74E6A2D}">
      <dgm:prSet/>
      <dgm:spPr/>
      <dgm:t>
        <a:bodyPr/>
        <a:lstStyle/>
        <a:p>
          <a:endParaRPr lang="fr-FR"/>
        </a:p>
      </dgm:t>
    </dgm:pt>
    <dgm:pt modelId="{9B7C7E58-30EC-4F89-BBCC-261B9831B199}">
      <dgm:prSet phldrT="[Texte]"/>
      <dgm:spPr/>
      <dgm:t>
        <a:bodyPr/>
        <a:lstStyle/>
        <a:p>
          <a:r>
            <a:rPr lang="fr-FR" dirty="0"/>
            <a:t>Savoir faire</a:t>
          </a:r>
        </a:p>
      </dgm:t>
    </dgm:pt>
    <dgm:pt modelId="{CF629B6B-9072-4422-993F-08F8D54F6443}" type="parTrans" cxnId="{2F2EB733-4C49-431A-9033-412BD16E8614}">
      <dgm:prSet/>
      <dgm:spPr/>
      <dgm:t>
        <a:bodyPr/>
        <a:lstStyle/>
        <a:p>
          <a:endParaRPr lang="fr-FR"/>
        </a:p>
      </dgm:t>
    </dgm:pt>
    <dgm:pt modelId="{A66E9D0B-B152-4495-AA00-9540D49D0B45}" type="sibTrans" cxnId="{2F2EB733-4C49-431A-9033-412BD16E8614}">
      <dgm:prSet/>
      <dgm:spPr/>
      <dgm:t>
        <a:bodyPr/>
        <a:lstStyle/>
        <a:p>
          <a:endParaRPr lang="fr-FR"/>
        </a:p>
      </dgm:t>
    </dgm:pt>
    <dgm:pt modelId="{4A226730-D748-4A0F-919A-C0AB17C07464}">
      <dgm:prSet phldrT="[Texte]"/>
      <dgm:spPr/>
      <dgm:t>
        <a:bodyPr/>
        <a:lstStyle/>
        <a:p>
          <a:r>
            <a:rPr lang="fr-FR" dirty="0"/>
            <a:t>Attitudes et comportements </a:t>
          </a:r>
        </a:p>
      </dgm:t>
    </dgm:pt>
    <dgm:pt modelId="{2E00D75A-419C-4BBE-82E5-EB61AECB8EE1}" type="parTrans" cxnId="{5BE8A743-7E65-469D-ACFC-EB100D60839D}">
      <dgm:prSet/>
      <dgm:spPr/>
      <dgm:t>
        <a:bodyPr/>
        <a:lstStyle/>
        <a:p>
          <a:endParaRPr lang="fr-FR"/>
        </a:p>
      </dgm:t>
    </dgm:pt>
    <dgm:pt modelId="{351EC72A-D514-4F30-AE5C-22FD6A19F15A}" type="sibTrans" cxnId="{5BE8A743-7E65-469D-ACFC-EB100D60839D}">
      <dgm:prSet/>
      <dgm:spPr/>
      <dgm:t>
        <a:bodyPr/>
        <a:lstStyle/>
        <a:p>
          <a:endParaRPr lang="fr-FR"/>
        </a:p>
      </dgm:t>
    </dgm:pt>
    <dgm:pt modelId="{5BCCE3EA-5BC3-456F-BE9C-A4E8FBBB9E96}">
      <dgm:prSet/>
      <dgm:spPr/>
      <dgm:t>
        <a:bodyPr/>
        <a:lstStyle/>
        <a:p>
          <a:r>
            <a:rPr lang="fr-FR"/>
            <a:t>Savoir</a:t>
          </a:r>
        </a:p>
      </dgm:t>
    </dgm:pt>
    <dgm:pt modelId="{B597865C-10F7-4349-8D0C-4CD1BB94D2B4}" type="parTrans" cxnId="{D86E1952-3564-4E7A-9A03-5716863626E9}">
      <dgm:prSet/>
      <dgm:spPr/>
      <dgm:t>
        <a:bodyPr/>
        <a:lstStyle/>
        <a:p>
          <a:endParaRPr lang="fr-FR"/>
        </a:p>
      </dgm:t>
    </dgm:pt>
    <dgm:pt modelId="{AD07D230-0900-46B5-960B-D765551239AB}" type="sibTrans" cxnId="{D86E1952-3564-4E7A-9A03-5716863626E9}">
      <dgm:prSet/>
      <dgm:spPr/>
      <dgm:t>
        <a:bodyPr/>
        <a:lstStyle/>
        <a:p>
          <a:endParaRPr lang="fr-FR"/>
        </a:p>
      </dgm:t>
    </dgm:pt>
    <dgm:pt modelId="{1956FE62-AFE2-4D70-90F3-9B97CBCE0740}">
      <dgm:prSet/>
      <dgm:spPr/>
      <dgm:t>
        <a:bodyPr/>
        <a:lstStyle/>
        <a:p>
          <a:r>
            <a:rPr lang="fr-FR" dirty="0"/>
            <a:t>Connaissances théoriques</a:t>
          </a:r>
        </a:p>
      </dgm:t>
    </dgm:pt>
    <dgm:pt modelId="{CFCEF681-3903-40AD-994C-8BA3373F1A75}" type="parTrans" cxnId="{D2EBF0D7-C504-4A85-AECF-EBFF83F4EF0C}">
      <dgm:prSet/>
      <dgm:spPr/>
      <dgm:t>
        <a:bodyPr/>
        <a:lstStyle/>
        <a:p>
          <a:endParaRPr lang="fr-FR"/>
        </a:p>
      </dgm:t>
    </dgm:pt>
    <dgm:pt modelId="{D459B99A-6C61-46E6-AF5C-D677D6C8951F}" type="sibTrans" cxnId="{D2EBF0D7-C504-4A85-AECF-EBFF83F4EF0C}">
      <dgm:prSet/>
      <dgm:spPr/>
      <dgm:t>
        <a:bodyPr/>
        <a:lstStyle/>
        <a:p>
          <a:endParaRPr lang="fr-FR"/>
        </a:p>
      </dgm:t>
    </dgm:pt>
    <dgm:pt modelId="{7F0248FB-6271-4967-861D-4F013868894F}">
      <dgm:prSet/>
      <dgm:spPr/>
      <dgm:t>
        <a:bodyPr/>
        <a:lstStyle/>
        <a:p>
          <a:r>
            <a:rPr lang="fr-FR" dirty="0"/>
            <a:t>Compétences pratiques</a:t>
          </a:r>
        </a:p>
      </dgm:t>
    </dgm:pt>
    <dgm:pt modelId="{5F9AEC08-FAFB-40E4-A66C-FB2A616531FA}" type="parTrans" cxnId="{4653C995-BB82-4C50-94D6-61E8BD70905B}">
      <dgm:prSet/>
      <dgm:spPr/>
      <dgm:t>
        <a:bodyPr/>
        <a:lstStyle/>
        <a:p>
          <a:endParaRPr lang="fr-FR"/>
        </a:p>
      </dgm:t>
    </dgm:pt>
    <dgm:pt modelId="{828AD38C-71E1-488A-B19A-B2F451291757}" type="sibTrans" cxnId="{4653C995-BB82-4C50-94D6-61E8BD70905B}">
      <dgm:prSet/>
      <dgm:spPr/>
      <dgm:t>
        <a:bodyPr/>
        <a:lstStyle/>
        <a:p>
          <a:endParaRPr lang="fr-FR"/>
        </a:p>
      </dgm:t>
    </dgm:pt>
    <dgm:pt modelId="{EDB9BAB9-DC30-438E-BFB7-36B99F32A471}">
      <dgm:prSet/>
      <dgm:spPr/>
      <dgm:t>
        <a:bodyPr/>
        <a:lstStyle/>
        <a:p>
          <a:r>
            <a:rPr lang="fr-FR" dirty="0"/>
            <a:t>Savoir être</a:t>
          </a:r>
        </a:p>
      </dgm:t>
    </dgm:pt>
    <dgm:pt modelId="{43EE21A4-0328-40A3-83FE-9CB03099BCC2}" type="parTrans" cxnId="{9A17799D-6BDD-4866-A536-38BCBF3C7F14}">
      <dgm:prSet/>
      <dgm:spPr/>
      <dgm:t>
        <a:bodyPr/>
        <a:lstStyle/>
        <a:p>
          <a:endParaRPr lang="fr-FR"/>
        </a:p>
      </dgm:t>
    </dgm:pt>
    <dgm:pt modelId="{F6EF17F4-F2A8-49CA-9DA1-3979BAA05E0A}" type="sibTrans" cxnId="{9A17799D-6BDD-4866-A536-38BCBF3C7F14}">
      <dgm:prSet/>
      <dgm:spPr/>
      <dgm:t>
        <a:bodyPr/>
        <a:lstStyle/>
        <a:p>
          <a:endParaRPr lang="fr-FR"/>
        </a:p>
      </dgm:t>
    </dgm:pt>
    <dgm:pt modelId="{32A6AC1A-7A1B-464E-89EF-E61A229C7BF4}">
      <dgm:prSet custT="1"/>
      <dgm:spPr/>
      <dgm:t>
        <a:bodyPr/>
        <a:lstStyle/>
        <a:p>
          <a:r>
            <a:rPr lang="fr-FR" sz="1200" dirty="0"/>
            <a:t>Exemples : connaitre les définitions, les concepts, les théories, mémoriser les faits, les données, les règles, savoir expliquer un concept, etc.</a:t>
          </a:r>
        </a:p>
      </dgm:t>
    </dgm:pt>
    <dgm:pt modelId="{5A15DC17-ACD3-402B-A7A1-361F05FA4D49}" type="parTrans" cxnId="{E5157755-C4E4-44F0-B88B-0BA9B896B773}">
      <dgm:prSet/>
      <dgm:spPr/>
      <dgm:t>
        <a:bodyPr/>
        <a:lstStyle/>
        <a:p>
          <a:endParaRPr lang="fr-FR"/>
        </a:p>
      </dgm:t>
    </dgm:pt>
    <dgm:pt modelId="{2003140F-414B-4295-A7A5-1B664B7B4B5C}" type="sibTrans" cxnId="{E5157755-C4E4-44F0-B88B-0BA9B896B773}">
      <dgm:prSet/>
      <dgm:spPr/>
      <dgm:t>
        <a:bodyPr/>
        <a:lstStyle/>
        <a:p>
          <a:endParaRPr lang="fr-FR"/>
        </a:p>
      </dgm:t>
    </dgm:pt>
    <dgm:pt modelId="{BEB54CC4-3B1C-4192-8AD7-3844D856F7F7}">
      <dgm:prSet custT="1"/>
      <dgm:spPr/>
      <dgm:t>
        <a:bodyPr/>
        <a:lstStyle/>
        <a:p>
          <a:r>
            <a:rPr lang="fr-FR" sz="1200" dirty="0"/>
            <a:t>Exemples : réaliser une tâche, une méthode, une technique, résoudre un problème, analyser une situation, créer un produit, etc.</a:t>
          </a:r>
        </a:p>
      </dgm:t>
    </dgm:pt>
    <dgm:pt modelId="{0506B032-DB9E-450F-8359-ED3B9C6A2442}" type="parTrans" cxnId="{FEDCD592-D2EE-4CFB-854B-DAB00C29FA1D}">
      <dgm:prSet/>
      <dgm:spPr/>
      <dgm:t>
        <a:bodyPr/>
        <a:lstStyle/>
        <a:p>
          <a:endParaRPr lang="fr-FR"/>
        </a:p>
      </dgm:t>
    </dgm:pt>
    <dgm:pt modelId="{E7EBEF78-B7AD-4C02-B87C-020BAAE370D6}" type="sibTrans" cxnId="{FEDCD592-D2EE-4CFB-854B-DAB00C29FA1D}">
      <dgm:prSet/>
      <dgm:spPr/>
      <dgm:t>
        <a:bodyPr/>
        <a:lstStyle/>
        <a:p>
          <a:endParaRPr lang="fr-FR"/>
        </a:p>
      </dgm:t>
    </dgm:pt>
    <dgm:pt modelId="{5AA8797C-8DE5-4853-9229-C580C8815CA8}">
      <dgm:prSet custT="1"/>
      <dgm:spPr/>
      <dgm:t>
        <a:bodyPr/>
        <a:lstStyle/>
        <a:p>
          <a:r>
            <a:rPr lang="fr-FR" sz="1050" dirty="0"/>
            <a:t>Exemples : travailler en équipe, faire preuve d’autonomie, communiquer efficacement, respecter les délais, adopter une posture professionnelle, faire preuve d’esprit critique, etc.</a:t>
          </a:r>
        </a:p>
      </dgm:t>
    </dgm:pt>
    <dgm:pt modelId="{DEBD005E-5771-4AAB-9F6D-4B4E8E0F8DE8}" type="parTrans" cxnId="{131FE9DF-7286-40E1-9117-8E6BF56E2962}">
      <dgm:prSet/>
      <dgm:spPr/>
      <dgm:t>
        <a:bodyPr/>
        <a:lstStyle/>
        <a:p>
          <a:endParaRPr lang="fr-FR"/>
        </a:p>
      </dgm:t>
    </dgm:pt>
    <dgm:pt modelId="{75A1D79B-EBB0-4119-BF41-F5BCDF91C889}" type="sibTrans" cxnId="{131FE9DF-7286-40E1-9117-8E6BF56E2962}">
      <dgm:prSet/>
      <dgm:spPr/>
      <dgm:t>
        <a:bodyPr/>
        <a:lstStyle/>
        <a:p>
          <a:endParaRPr lang="fr-FR"/>
        </a:p>
      </dgm:t>
    </dgm:pt>
    <dgm:pt modelId="{99307A21-5199-4931-A4CA-70A045A630D6}" type="pres">
      <dgm:prSet presAssocID="{DD866CD2-FA15-4B3E-AAD3-B8A282BECDF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97DA613-E184-4325-836F-8812C3A5002A}" type="pres">
      <dgm:prSet presAssocID="{69F7F4F7-05AD-4493-9734-FA5133EAE93D}" presName="root1" presStyleCnt="0"/>
      <dgm:spPr/>
    </dgm:pt>
    <dgm:pt modelId="{B5A11355-BD92-48A8-BF75-C05D9BAAAB8C}" type="pres">
      <dgm:prSet presAssocID="{69F7F4F7-05AD-4493-9734-FA5133EAE93D}" presName="LevelOneTextNode" presStyleLbl="node0" presStyleIdx="0" presStyleCnt="1">
        <dgm:presLayoutVars>
          <dgm:chPref val="3"/>
        </dgm:presLayoutVars>
      </dgm:prSet>
      <dgm:spPr/>
    </dgm:pt>
    <dgm:pt modelId="{D091C6C8-2CC2-4010-A872-EB92D14D0E4F}" type="pres">
      <dgm:prSet presAssocID="{69F7F4F7-05AD-4493-9734-FA5133EAE93D}" presName="level2hierChild" presStyleCnt="0"/>
      <dgm:spPr/>
    </dgm:pt>
    <dgm:pt modelId="{D2476D17-C7C0-4985-8FC4-55A252731A74}" type="pres">
      <dgm:prSet presAssocID="{B597865C-10F7-4349-8D0C-4CD1BB94D2B4}" presName="conn2-1" presStyleLbl="parChTrans1D2" presStyleIdx="0" presStyleCnt="3"/>
      <dgm:spPr/>
    </dgm:pt>
    <dgm:pt modelId="{6F3FC920-C688-4F99-B84C-F6D764BAFDAB}" type="pres">
      <dgm:prSet presAssocID="{B597865C-10F7-4349-8D0C-4CD1BB94D2B4}" presName="connTx" presStyleLbl="parChTrans1D2" presStyleIdx="0" presStyleCnt="3"/>
      <dgm:spPr/>
    </dgm:pt>
    <dgm:pt modelId="{224CC2F9-D0B5-4457-A29D-BEA455DCFDF0}" type="pres">
      <dgm:prSet presAssocID="{5BCCE3EA-5BC3-456F-BE9C-A4E8FBBB9E96}" presName="root2" presStyleCnt="0"/>
      <dgm:spPr/>
    </dgm:pt>
    <dgm:pt modelId="{3C8A7195-1231-4DD7-BF96-E711D8ED279A}" type="pres">
      <dgm:prSet presAssocID="{5BCCE3EA-5BC3-456F-BE9C-A4E8FBBB9E96}" presName="LevelTwoTextNode" presStyleLbl="node2" presStyleIdx="0" presStyleCnt="3">
        <dgm:presLayoutVars>
          <dgm:chPref val="3"/>
        </dgm:presLayoutVars>
      </dgm:prSet>
      <dgm:spPr/>
    </dgm:pt>
    <dgm:pt modelId="{FDB23075-189C-43D1-9F13-D871FFC1F7B2}" type="pres">
      <dgm:prSet presAssocID="{5BCCE3EA-5BC3-456F-BE9C-A4E8FBBB9E96}" presName="level3hierChild" presStyleCnt="0"/>
      <dgm:spPr/>
    </dgm:pt>
    <dgm:pt modelId="{AB9B632E-1942-4E36-A7C8-78A8FA8D0EA5}" type="pres">
      <dgm:prSet presAssocID="{CFCEF681-3903-40AD-994C-8BA3373F1A75}" presName="conn2-1" presStyleLbl="parChTrans1D3" presStyleIdx="0" presStyleCnt="3"/>
      <dgm:spPr/>
    </dgm:pt>
    <dgm:pt modelId="{7BCCFE5A-2701-44F9-B8A7-F1DF09675406}" type="pres">
      <dgm:prSet presAssocID="{CFCEF681-3903-40AD-994C-8BA3373F1A75}" presName="connTx" presStyleLbl="parChTrans1D3" presStyleIdx="0" presStyleCnt="3"/>
      <dgm:spPr/>
    </dgm:pt>
    <dgm:pt modelId="{C0415FA3-01FF-478D-9F1F-A6820A5D79EA}" type="pres">
      <dgm:prSet presAssocID="{1956FE62-AFE2-4D70-90F3-9B97CBCE0740}" presName="root2" presStyleCnt="0"/>
      <dgm:spPr/>
    </dgm:pt>
    <dgm:pt modelId="{1AB10067-0B1B-4A48-82BF-DE3EE9101283}" type="pres">
      <dgm:prSet presAssocID="{1956FE62-AFE2-4D70-90F3-9B97CBCE0740}" presName="LevelTwoTextNode" presStyleLbl="node3" presStyleIdx="0" presStyleCnt="3">
        <dgm:presLayoutVars>
          <dgm:chPref val="3"/>
        </dgm:presLayoutVars>
      </dgm:prSet>
      <dgm:spPr/>
    </dgm:pt>
    <dgm:pt modelId="{0E0AE0DF-A24D-4AB4-A3EF-7086707779E4}" type="pres">
      <dgm:prSet presAssocID="{1956FE62-AFE2-4D70-90F3-9B97CBCE0740}" presName="level3hierChild" presStyleCnt="0"/>
      <dgm:spPr/>
    </dgm:pt>
    <dgm:pt modelId="{DE466987-2401-4DCE-99F2-CD96D1D197F5}" type="pres">
      <dgm:prSet presAssocID="{5A15DC17-ACD3-402B-A7A1-361F05FA4D49}" presName="conn2-1" presStyleLbl="parChTrans1D4" presStyleIdx="0" presStyleCnt="3"/>
      <dgm:spPr/>
    </dgm:pt>
    <dgm:pt modelId="{3C1B37D9-7106-4EDC-A598-C38FB6BEA44A}" type="pres">
      <dgm:prSet presAssocID="{5A15DC17-ACD3-402B-A7A1-361F05FA4D49}" presName="connTx" presStyleLbl="parChTrans1D4" presStyleIdx="0" presStyleCnt="3"/>
      <dgm:spPr/>
    </dgm:pt>
    <dgm:pt modelId="{C76A2C22-C2A1-4B8F-85B5-E2DF65610E57}" type="pres">
      <dgm:prSet presAssocID="{32A6AC1A-7A1B-464E-89EF-E61A229C7BF4}" presName="root2" presStyleCnt="0"/>
      <dgm:spPr/>
    </dgm:pt>
    <dgm:pt modelId="{88A35E93-487A-47C3-9D41-4C355FD0AFAF}" type="pres">
      <dgm:prSet presAssocID="{32A6AC1A-7A1B-464E-89EF-E61A229C7BF4}" presName="LevelTwoTextNode" presStyleLbl="node4" presStyleIdx="0" presStyleCnt="3">
        <dgm:presLayoutVars>
          <dgm:chPref val="3"/>
        </dgm:presLayoutVars>
      </dgm:prSet>
      <dgm:spPr/>
    </dgm:pt>
    <dgm:pt modelId="{31FC966B-7C71-412A-B772-869DEB49FEB8}" type="pres">
      <dgm:prSet presAssocID="{32A6AC1A-7A1B-464E-89EF-E61A229C7BF4}" presName="level3hierChild" presStyleCnt="0"/>
      <dgm:spPr/>
    </dgm:pt>
    <dgm:pt modelId="{402A120D-F307-4CC6-9692-F2791F04BBB8}" type="pres">
      <dgm:prSet presAssocID="{CF629B6B-9072-4422-993F-08F8D54F6443}" presName="conn2-1" presStyleLbl="parChTrans1D2" presStyleIdx="1" presStyleCnt="3"/>
      <dgm:spPr/>
    </dgm:pt>
    <dgm:pt modelId="{90CC7ACE-EA32-451E-AAF4-5527F616126D}" type="pres">
      <dgm:prSet presAssocID="{CF629B6B-9072-4422-993F-08F8D54F6443}" presName="connTx" presStyleLbl="parChTrans1D2" presStyleIdx="1" presStyleCnt="3"/>
      <dgm:spPr/>
    </dgm:pt>
    <dgm:pt modelId="{364E316F-145E-43C0-9B44-63F1DE2E82E0}" type="pres">
      <dgm:prSet presAssocID="{9B7C7E58-30EC-4F89-BBCC-261B9831B199}" presName="root2" presStyleCnt="0"/>
      <dgm:spPr/>
    </dgm:pt>
    <dgm:pt modelId="{89A29AF3-8CFB-40EB-8162-2A6B84CA3D49}" type="pres">
      <dgm:prSet presAssocID="{9B7C7E58-30EC-4F89-BBCC-261B9831B199}" presName="LevelTwoTextNode" presStyleLbl="node2" presStyleIdx="1" presStyleCnt="3">
        <dgm:presLayoutVars>
          <dgm:chPref val="3"/>
        </dgm:presLayoutVars>
      </dgm:prSet>
      <dgm:spPr/>
    </dgm:pt>
    <dgm:pt modelId="{2DC978E6-5A13-4653-8DE8-9C3BBC8BBCDD}" type="pres">
      <dgm:prSet presAssocID="{9B7C7E58-30EC-4F89-BBCC-261B9831B199}" presName="level3hierChild" presStyleCnt="0"/>
      <dgm:spPr/>
    </dgm:pt>
    <dgm:pt modelId="{BBD7A921-B6AF-4C39-85D1-AB9BD4FAE73F}" type="pres">
      <dgm:prSet presAssocID="{5F9AEC08-FAFB-40E4-A66C-FB2A616531FA}" presName="conn2-1" presStyleLbl="parChTrans1D3" presStyleIdx="1" presStyleCnt="3"/>
      <dgm:spPr/>
    </dgm:pt>
    <dgm:pt modelId="{C2E02C2E-E7A4-4678-BD89-30CB1E72DE2D}" type="pres">
      <dgm:prSet presAssocID="{5F9AEC08-FAFB-40E4-A66C-FB2A616531FA}" presName="connTx" presStyleLbl="parChTrans1D3" presStyleIdx="1" presStyleCnt="3"/>
      <dgm:spPr/>
    </dgm:pt>
    <dgm:pt modelId="{4351D897-8C3B-4B05-88B5-E9E506EA081D}" type="pres">
      <dgm:prSet presAssocID="{7F0248FB-6271-4967-861D-4F013868894F}" presName="root2" presStyleCnt="0"/>
      <dgm:spPr/>
    </dgm:pt>
    <dgm:pt modelId="{C342410C-3B9B-454E-8FE9-9DD22E601EFB}" type="pres">
      <dgm:prSet presAssocID="{7F0248FB-6271-4967-861D-4F013868894F}" presName="LevelTwoTextNode" presStyleLbl="node3" presStyleIdx="1" presStyleCnt="3">
        <dgm:presLayoutVars>
          <dgm:chPref val="3"/>
        </dgm:presLayoutVars>
      </dgm:prSet>
      <dgm:spPr/>
    </dgm:pt>
    <dgm:pt modelId="{67CA57A4-9904-458B-A95C-D9D0D38F74A0}" type="pres">
      <dgm:prSet presAssocID="{7F0248FB-6271-4967-861D-4F013868894F}" presName="level3hierChild" presStyleCnt="0"/>
      <dgm:spPr/>
    </dgm:pt>
    <dgm:pt modelId="{D9C1739F-8CC0-4B54-85CB-D6F8FF067C72}" type="pres">
      <dgm:prSet presAssocID="{0506B032-DB9E-450F-8359-ED3B9C6A2442}" presName="conn2-1" presStyleLbl="parChTrans1D4" presStyleIdx="1" presStyleCnt="3"/>
      <dgm:spPr/>
    </dgm:pt>
    <dgm:pt modelId="{18BAAF0D-627D-4651-9CDB-85936334E9B9}" type="pres">
      <dgm:prSet presAssocID="{0506B032-DB9E-450F-8359-ED3B9C6A2442}" presName="connTx" presStyleLbl="parChTrans1D4" presStyleIdx="1" presStyleCnt="3"/>
      <dgm:spPr/>
    </dgm:pt>
    <dgm:pt modelId="{BC21849B-0B33-4C90-AC6C-3CA5C8CB66AA}" type="pres">
      <dgm:prSet presAssocID="{BEB54CC4-3B1C-4192-8AD7-3844D856F7F7}" presName="root2" presStyleCnt="0"/>
      <dgm:spPr/>
    </dgm:pt>
    <dgm:pt modelId="{FC2B80E1-81E7-4BE0-B1B4-FD9934A7668E}" type="pres">
      <dgm:prSet presAssocID="{BEB54CC4-3B1C-4192-8AD7-3844D856F7F7}" presName="LevelTwoTextNode" presStyleLbl="node4" presStyleIdx="1" presStyleCnt="3">
        <dgm:presLayoutVars>
          <dgm:chPref val="3"/>
        </dgm:presLayoutVars>
      </dgm:prSet>
      <dgm:spPr/>
    </dgm:pt>
    <dgm:pt modelId="{C682E99E-AA57-449C-A858-73C0D88D0C94}" type="pres">
      <dgm:prSet presAssocID="{BEB54CC4-3B1C-4192-8AD7-3844D856F7F7}" presName="level3hierChild" presStyleCnt="0"/>
      <dgm:spPr/>
    </dgm:pt>
    <dgm:pt modelId="{057C03F3-9CF3-477F-B552-084B5C301617}" type="pres">
      <dgm:prSet presAssocID="{43EE21A4-0328-40A3-83FE-9CB03099BCC2}" presName="conn2-1" presStyleLbl="parChTrans1D2" presStyleIdx="2" presStyleCnt="3"/>
      <dgm:spPr/>
    </dgm:pt>
    <dgm:pt modelId="{EA06EADC-79B8-4D33-827B-E0776A7EEBC7}" type="pres">
      <dgm:prSet presAssocID="{43EE21A4-0328-40A3-83FE-9CB03099BCC2}" presName="connTx" presStyleLbl="parChTrans1D2" presStyleIdx="2" presStyleCnt="3"/>
      <dgm:spPr/>
    </dgm:pt>
    <dgm:pt modelId="{AB11B6EA-62DA-42AD-97E2-38795053AC52}" type="pres">
      <dgm:prSet presAssocID="{EDB9BAB9-DC30-438E-BFB7-36B99F32A471}" presName="root2" presStyleCnt="0"/>
      <dgm:spPr/>
    </dgm:pt>
    <dgm:pt modelId="{B0856EAA-8992-4B43-9DB0-F9B27FCD5791}" type="pres">
      <dgm:prSet presAssocID="{EDB9BAB9-DC30-438E-BFB7-36B99F32A471}" presName="LevelTwoTextNode" presStyleLbl="node2" presStyleIdx="2" presStyleCnt="3">
        <dgm:presLayoutVars>
          <dgm:chPref val="3"/>
        </dgm:presLayoutVars>
      </dgm:prSet>
      <dgm:spPr/>
    </dgm:pt>
    <dgm:pt modelId="{7A8CCAAB-2A11-4B63-912E-319C265A013C}" type="pres">
      <dgm:prSet presAssocID="{EDB9BAB9-DC30-438E-BFB7-36B99F32A471}" presName="level3hierChild" presStyleCnt="0"/>
      <dgm:spPr/>
    </dgm:pt>
    <dgm:pt modelId="{A4221429-DDC2-47CA-95B7-C923756C517D}" type="pres">
      <dgm:prSet presAssocID="{2E00D75A-419C-4BBE-82E5-EB61AECB8EE1}" presName="conn2-1" presStyleLbl="parChTrans1D3" presStyleIdx="2" presStyleCnt="3"/>
      <dgm:spPr/>
    </dgm:pt>
    <dgm:pt modelId="{D313E705-086B-4FCE-B6FE-2492F4B1029D}" type="pres">
      <dgm:prSet presAssocID="{2E00D75A-419C-4BBE-82E5-EB61AECB8EE1}" presName="connTx" presStyleLbl="parChTrans1D3" presStyleIdx="2" presStyleCnt="3"/>
      <dgm:spPr/>
    </dgm:pt>
    <dgm:pt modelId="{B41724B8-E155-4788-ADC8-8C4773D1940E}" type="pres">
      <dgm:prSet presAssocID="{4A226730-D748-4A0F-919A-C0AB17C07464}" presName="root2" presStyleCnt="0"/>
      <dgm:spPr/>
    </dgm:pt>
    <dgm:pt modelId="{701C9694-59AC-4C86-8814-CE2B9AE4958E}" type="pres">
      <dgm:prSet presAssocID="{4A226730-D748-4A0F-919A-C0AB17C07464}" presName="LevelTwoTextNode" presStyleLbl="node3" presStyleIdx="2" presStyleCnt="3">
        <dgm:presLayoutVars>
          <dgm:chPref val="3"/>
        </dgm:presLayoutVars>
      </dgm:prSet>
      <dgm:spPr/>
    </dgm:pt>
    <dgm:pt modelId="{33C072AB-084B-4ABD-A03E-34C3EFE7D95F}" type="pres">
      <dgm:prSet presAssocID="{4A226730-D748-4A0F-919A-C0AB17C07464}" presName="level3hierChild" presStyleCnt="0"/>
      <dgm:spPr/>
    </dgm:pt>
    <dgm:pt modelId="{C8507C79-E759-4885-A3C5-A8D059A1AFCD}" type="pres">
      <dgm:prSet presAssocID="{DEBD005E-5771-4AAB-9F6D-4B4E8E0F8DE8}" presName="conn2-1" presStyleLbl="parChTrans1D4" presStyleIdx="2" presStyleCnt="3"/>
      <dgm:spPr/>
    </dgm:pt>
    <dgm:pt modelId="{264C92C7-C8E5-411A-A293-64D8F5D64913}" type="pres">
      <dgm:prSet presAssocID="{DEBD005E-5771-4AAB-9F6D-4B4E8E0F8DE8}" presName="connTx" presStyleLbl="parChTrans1D4" presStyleIdx="2" presStyleCnt="3"/>
      <dgm:spPr/>
    </dgm:pt>
    <dgm:pt modelId="{21DC0C9B-9C8B-48DA-87DC-9787A4DB24F0}" type="pres">
      <dgm:prSet presAssocID="{5AA8797C-8DE5-4853-9229-C580C8815CA8}" presName="root2" presStyleCnt="0"/>
      <dgm:spPr/>
    </dgm:pt>
    <dgm:pt modelId="{1CF184D8-90B0-48A6-9541-6814FB7A4579}" type="pres">
      <dgm:prSet presAssocID="{5AA8797C-8DE5-4853-9229-C580C8815CA8}" presName="LevelTwoTextNode" presStyleLbl="node4" presStyleIdx="2" presStyleCnt="3">
        <dgm:presLayoutVars>
          <dgm:chPref val="3"/>
        </dgm:presLayoutVars>
      </dgm:prSet>
      <dgm:spPr/>
    </dgm:pt>
    <dgm:pt modelId="{EC0A7509-04BF-4E3C-929B-D03DBC845208}" type="pres">
      <dgm:prSet presAssocID="{5AA8797C-8DE5-4853-9229-C580C8815CA8}" presName="level3hierChild" presStyleCnt="0"/>
      <dgm:spPr/>
    </dgm:pt>
  </dgm:ptLst>
  <dgm:cxnLst>
    <dgm:cxn modelId="{9E520D01-EE71-4F75-A654-051B28154E50}" type="presOf" srcId="{5BCCE3EA-5BC3-456F-BE9C-A4E8FBBB9E96}" destId="{3C8A7195-1231-4DD7-BF96-E711D8ED279A}" srcOrd="0" destOrd="0" presId="urn:microsoft.com/office/officeart/2008/layout/HorizontalMultiLevelHierarchy"/>
    <dgm:cxn modelId="{336BDD0F-D6F0-4E89-AABC-24FCA74E6A2D}" srcId="{DD866CD2-FA15-4B3E-AAD3-B8A282BECDFE}" destId="{69F7F4F7-05AD-4493-9734-FA5133EAE93D}" srcOrd="0" destOrd="0" parTransId="{97FFC9CB-3DA5-4F16-8D68-BC2BDE33AE29}" sibTransId="{38E640FE-37DC-46AF-B952-DBA7171F498F}"/>
    <dgm:cxn modelId="{29FB4E19-3449-465B-9914-8B306AD0C605}" type="presOf" srcId="{32A6AC1A-7A1B-464E-89EF-E61A229C7BF4}" destId="{88A35E93-487A-47C3-9D41-4C355FD0AFAF}" srcOrd="0" destOrd="0" presId="urn:microsoft.com/office/officeart/2008/layout/HorizontalMultiLevelHierarchy"/>
    <dgm:cxn modelId="{D80FE729-2AEE-4287-8C43-AA9A74905453}" type="presOf" srcId="{EDB9BAB9-DC30-438E-BFB7-36B99F32A471}" destId="{B0856EAA-8992-4B43-9DB0-F9B27FCD5791}" srcOrd="0" destOrd="0" presId="urn:microsoft.com/office/officeart/2008/layout/HorizontalMultiLevelHierarchy"/>
    <dgm:cxn modelId="{694C552B-969A-4A6B-98BF-D7C5702E868E}" type="presOf" srcId="{43EE21A4-0328-40A3-83FE-9CB03099BCC2}" destId="{057C03F3-9CF3-477F-B552-084B5C301617}" srcOrd="0" destOrd="0" presId="urn:microsoft.com/office/officeart/2008/layout/HorizontalMultiLevelHierarchy"/>
    <dgm:cxn modelId="{2EA45731-76DC-45B1-80D0-E39B1BF39E30}" type="presOf" srcId="{9B7C7E58-30EC-4F89-BBCC-261B9831B199}" destId="{89A29AF3-8CFB-40EB-8162-2A6B84CA3D49}" srcOrd="0" destOrd="0" presId="urn:microsoft.com/office/officeart/2008/layout/HorizontalMultiLevelHierarchy"/>
    <dgm:cxn modelId="{2F2EB733-4C49-431A-9033-412BD16E8614}" srcId="{69F7F4F7-05AD-4493-9734-FA5133EAE93D}" destId="{9B7C7E58-30EC-4F89-BBCC-261B9831B199}" srcOrd="1" destOrd="0" parTransId="{CF629B6B-9072-4422-993F-08F8D54F6443}" sibTransId="{A66E9D0B-B152-4495-AA00-9540D49D0B45}"/>
    <dgm:cxn modelId="{2C5CF435-B643-4237-BD68-406961F8A730}" type="presOf" srcId="{CF629B6B-9072-4422-993F-08F8D54F6443}" destId="{402A120D-F307-4CC6-9692-F2791F04BBB8}" srcOrd="0" destOrd="0" presId="urn:microsoft.com/office/officeart/2008/layout/HorizontalMultiLevelHierarchy"/>
    <dgm:cxn modelId="{0C2AF239-8F44-45B0-8A7A-7A62BDF735BD}" type="presOf" srcId="{BEB54CC4-3B1C-4192-8AD7-3844D856F7F7}" destId="{FC2B80E1-81E7-4BE0-B1B4-FD9934A7668E}" srcOrd="0" destOrd="0" presId="urn:microsoft.com/office/officeart/2008/layout/HorizontalMultiLevelHierarchy"/>
    <dgm:cxn modelId="{3B17225F-97DF-4505-881B-72A589E6BDDC}" type="presOf" srcId="{5F9AEC08-FAFB-40E4-A66C-FB2A616531FA}" destId="{C2E02C2E-E7A4-4678-BD89-30CB1E72DE2D}" srcOrd="1" destOrd="0" presId="urn:microsoft.com/office/officeart/2008/layout/HorizontalMultiLevelHierarchy"/>
    <dgm:cxn modelId="{66F7DB61-FAFC-428D-97D0-59EE4878FE50}" type="presOf" srcId="{69F7F4F7-05AD-4493-9734-FA5133EAE93D}" destId="{B5A11355-BD92-48A8-BF75-C05D9BAAAB8C}" srcOrd="0" destOrd="0" presId="urn:microsoft.com/office/officeart/2008/layout/HorizontalMultiLevelHierarchy"/>
    <dgm:cxn modelId="{5BE8A743-7E65-469D-ACFC-EB100D60839D}" srcId="{EDB9BAB9-DC30-438E-BFB7-36B99F32A471}" destId="{4A226730-D748-4A0F-919A-C0AB17C07464}" srcOrd="0" destOrd="0" parTransId="{2E00D75A-419C-4BBE-82E5-EB61AECB8EE1}" sibTransId="{351EC72A-D514-4F30-AE5C-22FD6A19F15A}"/>
    <dgm:cxn modelId="{27BCE467-C350-4079-840C-38F9C97191AD}" type="presOf" srcId="{2E00D75A-419C-4BBE-82E5-EB61AECB8EE1}" destId="{D313E705-086B-4FCE-B6FE-2492F4B1029D}" srcOrd="1" destOrd="0" presId="urn:microsoft.com/office/officeart/2008/layout/HorizontalMultiLevelHierarchy"/>
    <dgm:cxn modelId="{CBCDA769-ECFF-4638-A8B3-8D683929C015}" type="presOf" srcId="{DEBD005E-5771-4AAB-9F6D-4B4E8E0F8DE8}" destId="{C8507C79-E759-4885-A3C5-A8D059A1AFCD}" srcOrd="0" destOrd="0" presId="urn:microsoft.com/office/officeart/2008/layout/HorizontalMultiLevelHierarchy"/>
    <dgm:cxn modelId="{E496B66A-FDA6-4237-9A56-A1231CA23FD1}" type="presOf" srcId="{5AA8797C-8DE5-4853-9229-C580C8815CA8}" destId="{1CF184D8-90B0-48A6-9541-6814FB7A4579}" srcOrd="0" destOrd="0" presId="urn:microsoft.com/office/officeart/2008/layout/HorizontalMultiLevelHierarchy"/>
    <dgm:cxn modelId="{DDF53E4E-DDD8-4FAD-8182-646426226AF5}" type="presOf" srcId="{7F0248FB-6271-4967-861D-4F013868894F}" destId="{C342410C-3B9B-454E-8FE9-9DD22E601EFB}" srcOrd="0" destOrd="0" presId="urn:microsoft.com/office/officeart/2008/layout/HorizontalMultiLevelHierarchy"/>
    <dgm:cxn modelId="{39D9EE6F-F54B-4FD7-AE01-442BF1833A88}" type="presOf" srcId="{0506B032-DB9E-450F-8359-ED3B9C6A2442}" destId="{D9C1739F-8CC0-4B54-85CB-D6F8FF067C72}" srcOrd="0" destOrd="0" presId="urn:microsoft.com/office/officeart/2008/layout/HorizontalMultiLevelHierarchy"/>
    <dgm:cxn modelId="{D86E1952-3564-4E7A-9A03-5716863626E9}" srcId="{69F7F4F7-05AD-4493-9734-FA5133EAE93D}" destId="{5BCCE3EA-5BC3-456F-BE9C-A4E8FBBB9E96}" srcOrd="0" destOrd="0" parTransId="{B597865C-10F7-4349-8D0C-4CD1BB94D2B4}" sibTransId="{AD07D230-0900-46B5-960B-D765551239AB}"/>
    <dgm:cxn modelId="{E2C13452-9FF3-44B4-89EF-E8E08AAFA50E}" type="presOf" srcId="{DD866CD2-FA15-4B3E-AAD3-B8A282BECDFE}" destId="{99307A21-5199-4931-A4CA-70A045A630D6}" srcOrd="0" destOrd="0" presId="urn:microsoft.com/office/officeart/2008/layout/HorizontalMultiLevelHierarchy"/>
    <dgm:cxn modelId="{A0D71355-1C00-4014-9F2E-42BDDCB59707}" type="presOf" srcId="{5A15DC17-ACD3-402B-A7A1-361F05FA4D49}" destId="{3C1B37D9-7106-4EDC-A598-C38FB6BEA44A}" srcOrd="1" destOrd="0" presId="urn:microsoft.com/office/officeart/2008/layout/HorizontalMultiLevelHierarchy"/>
    <dgm:cxn modelId="{E5157755-C4E4-44F0-B88B-0BA9B896B773}" srcId="{1956FE62-AFE2-4D70-90F3-9B97CBCE0740}" destId="{32A6AC1A-7A1B-464E-89EF-E61A229C7BF4}" srcOrd="0" destOrd="0" parTransId="{5A15DC17-ACD3-402B-A7A1-361F05FA4D49}" sibTransId="{2003140F-414B-4295-A7A5-1B664B7B4B5C}"/>
    <dgm:cxn modelId="{64FB7A56-6935-48CA-8540-6723B76BFDC7}" type="presOf" srcId="{CFCEF681-3903-40AD-994C-8BA3373F1A75}" destId="{AB9B632E-1942-4E36-A7C8-78A8FA8D0EA5}" srcOrd="0" destOrd="0" presId="urn:microsoft.com/office/officeart/2008/layout/HorizontalMultiLevelHierarchy"/>
    <dgm:cxn modelId="{952C4857-20F0-4D18-B20A-1189AE8DC6B6}" type="presOf" srcId="{5F9AEC08-FAFB-40E4-A66C-FB2A616531FA}" destId="{BBD7A921-B6AF-4C39-85D1-AB9BD4FAE73F}" srcOrd="0" destOrd="0" presId="urn:microsoft.com/office/officeart/2008/layout/HorizontalMultiLevelHierarchy"/>
    <dgm:cxn modelId="{F6E78958-4D92-4CD4-AB93-E69EE7B13CEA}" type="presOf" srcId="{1956FE62-AFE2-4D70-90F3-9B97CBCE0740}" destId="{1AB10067-0B1B-4A48-82BF-DE3EE9101283}" srcOrd="0" destOrd="0" presId="urn:microsoft.com/office/officeart/2008/layout/HorizontalMultiLevelHierarchy"/>
    <dgm:cxn modelId="{FEDCD592-D2EE-4CFB-854B-DAB00C29FA1D}" srcId="{7F0248FB-6271-4967-861D-4F013868894F}" destId="{BEB54CC4-3B1C-4192-8AD7-3844D856F7F7}" srcOrd="0" destOrd="0" parTransId="{0506B032-DB9E-450F-8359-ED3B9C6A2442}" sibTransId="{E7EBEF78-B7AD-4C02-B87C-020BAAE370D6}"/>
    <dgm:cxn modelId="{4653C995-BB82-4C50-94D6-61E8BD70905B}" srcId="{9B7C7E58-30EC-4F89-BBCC-261B9831B199}" destId="{7F0248FB-6271-4967-861D-4F013868894F}" srcOrd="0" destOrd="0" parTransId="{5F9AEC08-FAFB-40E4-A66C-FB2A616531FA}" sibTransId="{828AD38C-71E1-488A-B19A-B2F451291757}"/>
    <dgm:cxn modelId="{96EC1C98-98BF-411B-970D-7A8D05C47130}" type="presOf" srcId="{CF629B6B-9072-4422-993F-08F8D54F6443}" destId="{90CC7ACE-EA32-451E-AAF4-5527F616126D}" srcOrd="1" destOrd="0" presId="urn:microsoft.com/office/officeart/2008/layout/HorizontalMultiLevelHierarchy"/>
    <dgm:cxn modelId="{9A17799D-6BDD-4866-A536-38BCBF3C7F14}" srcId="{69F7F4F7-05AD-4493-9734-FA5133EAE93D}" destId="{EDB9BAB9-DC30-438E-BFB7-36B99F32A471}" srcOrd="2" destOrd="0" parTransId="{43EE21A4-0328-40A3-83FE-9CB03099BCC2}" sibTransId="{F6EF17F4-F2A8-49CA-9DA1-3979BAA05E0A}"/>
    <dgm:cxn modelId="{C22D2ECE-2E9B-4450-8FE2-FE65397B26B8}" type="presOf" srcId="{B597865C-10F7-4349-8D0C-4CD1BB94D2B4}" destId="{6F3FC920-C688-4F99-B84C-F6D764BAFDAB}" srcOrd="1" destOrd="0" presId="urn:microsoft.com/office/officeart/2008/layout/HorizontalMultiLevelHierarchy"/>
    <dgm:cxn modelId="{F2424ED1-2426-46A7-8687-30869364C5A7}" type="presOf" srcId="{2E00D75A-419C-4BBE-82E5-EB61AECB8EE1}" destId="{A4221429-DDC2-47CA-95B7-C923756C517D}" srcOrd="0" destOrd="0" presId="urn:microsoft.com/office/officeart/2008/layout/HorizontalMultiLevelHierarchy"/>
    <dgm:cxn modelId="{DA99ADD2-3E3A-4A25-A289-BBDA7DDB19A4}" type="presOf" srcId="{43EE21A4-0328-40A3-83FE-9CB03099BCC2}" destId="{EA06EADC-79B8-4D33-827B-E0776A7EEBC7}" srcOrd="1" destOrd="0" presId="urn:microsoft.com/office/officeart/2008/layout/HorizontalMultiLevelHierarchy"/>
    <dgm:cxn modelId="{112C0BD5-8B4B-4E63-8FBE-A36005912CCD}" type="presOf" srcId="{B597865C-10F7-4349-8D0C-4CD1BB94D2B4}" destId="{D2476D17-C7C0-4985-8FC4-55A252731A74}" srcOrd="0" destOrd="0" presId="urn:microsoft.com/office/officeart/2008/layout/HorizontalMultiLevelHierarchy"/>
    <dgm:cxn modelId="{4A2DA4D6-692A-4BA9-954D-7FD9F36BFFB9}" type="presOf" srcId="{DEBD005E-5771-4AAB-9F6D-4B4E8E0F8DE8}" destId="{264C92C7-C8E5-411A-A293-64D8F5D64913}" srcOrd="1" destOrd="0" presId="urn:microsoft.com/office/officeart/2008/layout/HorizontalMultiLevelHierarchy"/>
    <dgm:cxn modelId="{D2EBF0D7-C504-4A85-AECF-EBFF83F4EF0C}" srcId="{5BCCE3EA-5BC3-456F-BE9C-A4E8FBBB9E96}" destId="{1956FE62-AFE2-4D70-90F3-9B97CBCE0740}" srcOrd="0" destOrd="0" parTransId="{CFCEF681-3903-40AD-994C-8BA3373F1A75}" sibTransId="{D459B99A-6C61-46E6-AF5C-D677D6C8951F}"/>
    <dgm:cxn modelId="{131FE9DF-7286-40E1-9117-8E6BF56E2962}" srcId="{4A226730-D748-4A0F-919A-C0AB17C07464}" destId="{5AA8797C-8DE5-4853-9229-C580C8815CA8}" srcOrd="0" destOrd="0" parTransId="{DEBD005E-5771-4AAB-9F6D-4B4E8E0F8DE8}" sibTransId="{75A1D79B-EBB0-4119-BF41-F5BCDF91C889}"/>
    <dgm:cxn modelId="{B38935E7-79E8-4AAD-A12C-C3C2357F61E2}" type="presOf" srcId="{CFCEF681-3903-40AD-994C-8BA3373F1A75}" destId="{7BCCFE5A-2701-44F9-B8A7-F1DF09675406}" srcOrd="1" destOrd="0" presId="urn:microsoft.com/office/officeart/2008/layout/HorizontalMultiLevelHierarchy"/>
    <dgm:cxn modelId="{6ED88AEB-4FE5-4F86-AAD7-EB2178A9B01D}" type="presOf" srcId="{5A15DC17-ACD3-402B-A7A1-361F05FA4D49}" destId="{DE466987-2401-4DCE-99F2-CD96D1D197F5}" srcOrd="0" destOrd="0" presId="urn:microsoft.com/office/officeart/2008/layout/HorizontalMultiLevelHierarchy"/>
    <dgm:cxn modelId="{586243EC-3B0C-4387-9F5C-E4ADD95FB101}" type="presOf" srcId="{0506B032-DB9E-450F-8359-ED3B9C6A2442}" destId="{18BAAF0D-627D-4651-9CDB-85936334E9B9}" srcOrd="1" destOrd="0" presId="urn:microsoft.com/office/officeart/2008/layout/HorizontalMultiLevelHierarchy"/>
    <dgm:cxn modelId="{89ADB5EE-3CC9-4C9D-924A-CD56926CA63B}" type="presOf" srcId="{4A226730-D748-4A0F-919A-C0AB17C07464}" destId="{701C9694-59AC-4C86-8814-CE2B9AE4958E}" srcOrd="0" destOrd="0" presId="urn:microsoft.com/office/officeart/2008/layout/HorizontalMultiLevelHierarchy"/>
    <dgm:cxn modelId="{0DDE1B7E-71C9-4E75-A07D-DC6C199CCE8F}" type="presParOf" srcId="{99307A21-5199-4931-A4CA-70A045A630D6}" destId="{797DA613-E184-4325-836F-8812C3A5002A}" srcOrd="0" destOrd="0" presId="urn:microsoft.com/office/officeart/2008/layout/HorizontalMultiLevelHierarchy"/>
    <dgm:cxn modelId="{EA3F58D9-2237-453D-82FC-18C0B9CC6EAE}" type="presParOf" srcId="{797DA613-E184-4325-836F-8812C3A5002A}" destId="{B5A11355-BD92-48A8-BF75-C05D9BAAAB8C}" srcOrd="0" destOrd="0" presId="urn:microsoft.com/office/officeart/2008/layout/HorizontalMultiLevelHierarchy"/>
    <dgm:cxn modelId="{2DB5D107-C8DD-4DDC-94A8-461A866E4DF5}" type="presParOf" srcId="{797DA613-E184-4325-836F-8812C3A5002A}" destId="{D091C6C8-2CC2-4010-A872-EB92D14D0E4F}" srcOrd="1" destOrd="0" presId="urn:microsoft.com/office/officeart/2008/layout/HorizontalMultiLevelHierarchy"/>
    <dgm:cxn modelId="{23C3AB2D-DCB5-445E-9DF8-D34EF52C2043}" type="presParOf" srcId="{D091C6C8-2CC2-4010-A872-EB92D14D0E4F}" destId="{D2476D17-C7C0-4985-8FC4-55A252731A74}" srcOrd="0" destOrd="0" presId="urn:microsoft.com/office/officeart/2008/layout/HorizontalMultiLevelHierarchy"/>
    <dgm:cxn modelId="{C138513E-04A8-493F-B600-205B57140F3A}" type="presParOf" srcId="{D2476D17-C7C0-4985-8FC4-55A252731A74}" destId="{6F3FC920-C688-4F99-B84C-F6D764BAFDAB}" srcOrd="0" destOrd="0" presId="urn:microsoft.com/office/officeart/2008/layout/HorizontalMultiLevelHierarchy"/>
    <dgm:cxn modelId="{17CD0B2B-D552-44D6-9DD0-4347B9B8F7B2}" type="presParOf" srcId="{D091C6C8-2CC2-4010-A872-EB92D14D0E4F}" destId="{224CC2F9-D0B5-4457-A29D-BEA455DCFDF0}" srcOrd="1" destOrd="0" presId="urn:microsoft.com/office/officeart/2008/layout/HorizontalMultiLevelHierarchy"/>
    <dgm:cxn modelId="{F6F54159-0AB6-4561-A1B7-4C6FA967F195}" type="presParOf" srcId="{224CC2F9-D0B5-4457-A29D-BEA455DCFDF0}" destId="{3C8A7195-1231-4DD7-BF96-E711D8ED279A}" srcOrd="0" destOrd="0" presId="urn:microsoft.com/office/officeart/2008/layout/HorizontalMultiLevelHierarchy"/>
    <dgm:cxn modelId="{D66B75F4-AA60-4202-9B46-2170D72B09D9}" type="presParOf" srcId="{224CC2F9-D0B5-4457-A29D-BEA455DCFDF0}" destId="{FDB23075-189C-43D1-9F13-D871FFC1F7B2}" srcOrd="1" destOrd="0" presId="urn:microsoft.com/office/officeart/2008/layout/HorizontalMultiLevelHierarchy"/>
    <dgm:cxn modelId="{CE21792B-9EA4-43F9-B203-DB5883654F6B}" type="presParOf" srcId="{FDB23075-189C-43D1-9F13-D871FFC1F7B2}" destId="{AB9B632E-1942-4E36-A7C8-78A8FA8D0EA5}" srcOrd="0" destOrd="0" presId="urn:microsoft.com/office/officeart/2008/layout/HorizontalMultiLevelHierarchy"/>
    <dgm:cxn modelId="{6A40AD97-1294-43DA-B565-D419F7957B39}" type="presParOf" srcId="{AB9B632E-1942-4E36-A7C8-78A8FA8D0EA5}" destId="{7BCCFE5A-2701-44F9-B8A7-F1DF09675406}" srcOrd="0" destOrd="0" presId="urn:microsoft.com/office/officeart/2008/layout/HorizontalMultiLevelHierarchy"/>
    <dgm:cxn modelId="{A0773DCB-764B-4DA0-9374-139B5CA86D92}" type="presParOf" srcId="{FDB23075-189C-43D1-9F13-D871FFC1F7B2}" destId="{C0415FA3-01FF-478D-9F1F-A6820A5D79EA}" srcOrd="1" destOrd="0" presId="urn:microsoft.com/office/officeart/2008/layout/HorizontalMultiLevelHierarchy"/>
    <dgm:cxn modelId="{FFAFC46B-B5D9-423F-855B-3EDC7162A39B}" type="presParOf" srcId="{C0415FA3-01FF-478D-9F1F-A6820A5D79EA}" destId="{1AB10067-0B1B-4A48-82BF-DE3EE9101283}" srcOrd="0" destOrd="0" presId="urn:microsoft.com/office/officeart/2008/layout/HorizontalMultiLevelHierarchy"/>
    <dgm:cxn modelId="{3F4BD7B1-9CA8-4835-AB18-DAAFDC89A0AC}" type="presParOf" srcId="{C0415FA3-01FF-478D-9F1F-A6820A5D79EA}" destId="{0E0AE0DF-A24D-4AB4-A3EF-7086707779E4}" srcOrd="1" destOrd="0" presId="urn:microsoft.com/office/officeart/2008/layout/HorizontalMultiLevelHierarchy"/>
    <dgm:cxn modelId="{42465DB8-47A8-421F-B058-0B618A823153}" type="presParOf" srcId="{0E0AE0DF-A24D-4AB4-A3EF-7086707779E4}" destId="{DE466987-2401-4DCE-99F2-CD96D1D197F5}" srcOrd="0" destOrd="0" presId="urn:microsoft.com/office/officeart/2008/layout/HorizontalMultiLevelHierarchy"/>
    <dgm:cxn modelId="{7C7CC504-D07C-4BAB-A977-0ED5EEBA48A5}" type="presParOf" srcId="{DE466987-2401-4DCE-99F2-CD96D1D197F5}" destId="{3C1B37D9-7106-4EDC-A598-C38FB6BEA44A}" srcOrd="0" destOrd="0" presId="urn:microsoft.com/office/officeart/2008/layout/HorizontalMultiLevelHierarchy"/>
    <dgm:cxn modelId="{C32D9BFB-E569-420E-BBBC-014C48933096}" type="presParOf" srcId="{0E0AE0DF-A24D-4AB4-A3EF-7086707779E4}" destId="{C76A2C22-C2A1-4B8F-85B5-E2DF65610E57}" srcOrd="1" destOrd="0" presId="urn:microsoft.com/office/officeart/2008/layout/HorizontalMultiLevelHierarchy"/>
    <dgm:cxn modelId="{593C5342-3094-4D8D-B6D3-77FEAD9E2700}" type="presParOf" srcId="{C76A2C22-C2A1-4B8F-85B5-E2DF65610E57}" destId="{88A35E93-487A-47C3-9D41-4C355FD0AFAF}" srcOrd="0" destOrd="0" presId="urn:microsoft.com/office/officeart/2008/layout/HorizontalMultiLevelHierarchy"/>
    <dgm:cxn modelId="{222543B2-ACF3-49B0-B971-C9B96DBD7F1C}" type="presParOf" srcId="{C76A2C22-C2A1-4B8F-85B5-E2DF65610E57}" destId="{31FC966B-7C71-412A-B772-869DEB49FEB8}" srcOrd="1" destOrd="0" presId="urn:microsoft.com/office/officeart/2008/layout/HorizontalMultiLevelHierarchy"/>
    <dgm:cxn modelId="{B0A1855C-52D0-409E-8A49-4B0FECB807A8}" type="presParOf" srcId="{D091C6C8-2CC2-4010-A872-EB92D14D0E4F}" destId="{402A120D-F307-4CC6-9692-F2791F04BBB8}" srcOrd="2" destOrd="0" presId="urn:microsoft.com/office/officeart/2008/layout/HorizontalMultiLevelHierarchy"/>
    <dgm:cxn modelId="{A09122DA-B12D-48C5-9A9C-36665A487B18}" type="presParOf" srcId="{402A120D-F307-4CC6-9692-F2791F04BBB8}" destId="{90CC7ACE-EA32-451E-AAF4-5527F616126D}" srcOrd="0" destOrd="0" presId="urn:microsoft.com/office/officeart/2008/layout/HorizontalMultiLevelHierarchy"/>
    <dgm:cxn modelId="{C020F77E-5596-4548-B119-91C05B37A498}" type="presParOf" srcId="{D091C6C8-2CC2-4010-A872-EB92D14D0E4F}" destId="{364E316F-145E-43C0-9B44-63F1DE2E82E0}" srcOrd="3" destOrd="0" presId="urn:microsoft.com/office/officeart/2008/layout/HorizontalMultiLevelHierarchy"/>
    <dgm:cxn modelId="{F4BF824B-A179-4D2C-B923-C0723EAF3686}" type="presParOf" srcId="{364E316F-145E-43C0-9B44-63F1DE2E82E0}" destId="{89A29AF3-8CFB-40EB-8162-2A6B84CA3D49}" srcOrd="0" destOrd="0" presId="urn:microsoft.com/office/officeart/2008/layout/HorizontalMultiLevelHierarchy"/>
    <dgm:cxn modelId="{E1B59F8D-5773-4B24-954B-E63773B47101}" type="presParOf" srcId="{364E316F-145E-43C0-9B44-63F1DE2E82E0}" destId="{2DC978E6-5A13-4653-8DE8-9C3BBC8BBCDD}" srcOrd="1" destOrd="0" presId="urn:microsoft.com/office/officeart/2008/layout/HorizontalMultiLevelHierarchy"/>
    <dgm:cxn modelId="{7F78C7AF-A7F3-42A2-B4D3-3B12EF62CF02}" type="presParOf" srcId="{2DC978E6-5A13-4653-8DE8-9C3BBC8BBCDD}" destId="{BBD7A921-B6AF-4C39-85D1-AB9BD4FAE73F}" srcOrd="0" destOrd="0" presId="urn:microsoft.com/office/officeart/2008/layout/HorizontalMultiLevelHierarchy"/>
    <dgm:cxn modelId="{2C813740-1399-4AF9-9EB1-11A3A8A7ABED}" type="presParOf" srcId="{BBD7A921-B6AF-4C39-85D1-AB9BD4FAE73F}" destId="{C2E02C2E-E7A4-4678-BD89-30CB1E72DE2D}" srcOrd="0" destOrd="0" presId="urn:microsoft.com/office/officeart/2008/layout/HorizontalMultiLevelHierarchy"/>
    <dgm:cxn modelId="{D01DA6E0-CE86-43E3-9F30-23468AC260C2}" type="presParOf" srcId="{2DC978E6-5A13-4653-8DE8-9C3BBC8BBCDD}" destId="{4351D897-8C3B-4B05-88B5-E9E506EA081D}" srcOrd="1" destOrd="0" presId="urn:microsoft.com/office/officeart/2008/layout/HorizontalMultiLevelHierarchy"/>
    <dgm:cxn modelId="{B8224E6D-7D9D-4B82-BF09-4FAA167C918F}" type="presParOf" srcId="{4351D897-8C3B-4B05-88B5-E9E506EA081D}" destId="{C342410C-3B9B-454E-8FE9-9DD22E601EFB}" srcOrd="0" destOrd="0" presId="urn:microsoft.com/office/officeart/2008/layout/HorizontalMultiLevelHierarchy"/>
    <dgm:cxn modelId="{C696F4E1-778D-4465-A9D2-C022D4C9B0DA}" type="presParOf" srcId="{4351D897-8C3B-4B05-88B5-E9E506EA081D}" destId="{67CA57A4-9904-458B-A95C-D9D0D38F74A0}" srcOrd="1" destOrd="0" presId="urn:microsoft.com/office/officeart/2008/layout/HorizontalMultiLevelHierarchy"/>
    <dgm:cxn modelId="{CFB74291-3B5D-400A-9DF6-6205F2DFCACA}" type="presParOf" srcId="{67CA57A4-9904-458B-A95C-D9D0D38F74A0}" destId="{D9C1739F-8CC0-4B54-85CB-D6F8FF067C72}" srcOrd="0" destOrd="0" presId="urn:microsoft.com/office/officeart/2008/layout/HorizontalMultiLevelHierarchy"/>
    <dgm:cxn modelId="{A9B37D0E-C5D7-48B9-B8E8-60527C77DAEC}" type="presParOf" srcId="{D9C1739F-8CC0-4B54-85CB-D6F8FF067C72}" destId="{18BAAF0D-627D-4651-9CDB-85936334E9B9}" srcOrd="0" destOrd="0" presId="urn:microsoft.com/office/officeart/2008/layout/HorizontalMultiLevelHierarchy"/>
    <dgm:cxn modelId="{E214F783-6ADB-4446-AD6A-5E576F4A89A6}" type="presParOf" srcId="{67CA57A4-9904-458B-A95C-D9D0D38F74A0}" destId="{BC21849B-0B33-4C90-AC6C-3CA5C8CB66AA}" srcOrd="1" destOrd="0" presId="urn:microsoft.com/office/officeart/2008/layout/HorizontalMultiLevelHierarchy"/>
    <dgm:cxn modelId="{4BDB1392-4BAB-4A83-8197-A23D5370113F}" type="presParOf" srcId="{BC21849B-0B33-4C90-AC6C-3CA5C8CB66AA}" destId="{FC2B80E1-81E7-4BE0-B1B4-FD9934A7668E}" srcOrd="0" destOrd="0" presId="urn:microsoft.com/office/officeart/2008/layout/HorizontalMultiLevelHierarchy"/>
    <dgm:cxn modelId="{60801AA3-98EE-4647-B11A-DBF299CF0A58}" type="presParOf" srcId="{BC21849B-0B33-4C90-AC6C-3CA5C8CB66AA}" destId="{C682E99E-AA57-449C-A858-73C0D88D0C94}" srcOrd="1" destOrd="0" presId="urn:microsoft.com/office/officeart/2008/layout/HorizontalMultiLevelHierarchy"/>
    <dgm:cxn modelId="{08B9AB1A-E14F-4253-A0AA-5A843DB0CE13}" type="presParOf" srcId="{D091C6C8-2CC2-4010-A872-EB92D14D0E4F}" destId="{057C03F3-9CF3-477F-B552-084B5C301617}" srcOrd="4" destOrd="0" presId="urn:microsoft.com/office/officeart/2008/layout/HorizontalMultiLevelHierarchy"/>
    <dgm:cxn modelId="{859FCBE2-F33E-4AA3-B8F5-11E5A37990FF}" type="presParOf" srcId="{057C03F3-9CF3-477F-B552-084B5C301617}" destId="{EA06EADC-79B8-4D33-827B-E0776A7EEBC7}" srcOrd="0" destOrd="0" presId="urn:microsoft.com/office/officeart/2008/layout/HorizontalMultiLevelHierarchy"/>
    <dgm:cxn modelId="{779A4403-574F-465E-BF90-595CEDBEEC5E}" type="presParOf" srcId="{D091C6C8-2CC2-4010-A872-EB92D14D0E4F}" destId="{AB11B6EA-62DA-42AD-97E2-38795053AC52}" srcOrd="5" destOrd="0" presId="urn:microsoft.com/office/officeart/2008/layout/HorizontalMultiLevelHierarchy"/>
    <dgm:cxn modelId="{400FF9D0-2419-4B09-A134-0975B4BA3DD1}" type="presParOf" srcId="{AB11B6EA-62DA-42AD-97E2-38795053AC52}" destId="{B0856EAA-8992-4B43-9DB0-F9B27FCD5791}" srcOrd="0" destOrd="0" presId="urn:microsoft.com/office/officeart/2008/layout/HorizontalMultiLevelHierarchy"/>
    <dgm:cxn modelId="{B705DFDF-672E-4BDD-B7DD-D6F7BD1C4CD2}" type="presParOf" srcId="{AB11B6EA-62DA-42AD-97E2-38795053AC52}" destId="{7A8CCAAB-2A11-4B63-912E-319C265A013C}" srcOrd="1" destOrd="0" presId="urn:microsoft.com/office/officeart/2008/layout/HorizontalMultiLevelHierarchy"/>
    <dgm:cxn modelId="{BC25160F-EFE5-4571-8DA2-8B4DE9E0E7D9}" type="presParOf" srcId="{7A8CCAAB-2A11-4B63-912E-319C265A013C}" destId="{A4221429-DDC2-47CA-95B7-C923756C517D}" srcOrd="0" destOrd="0" presId="urn:microsoft.com/office/officeart/2008/layout/HorizontalMultiLevelHierarchy"/>
    <dgm:cxn modelId="{F295CA13-5BD4-4825-AF4E-FFF3A74F9AF8}" type="presParOf" srcId="{A4221429-DDC2-47CA-95B7-C923756C517D}" destId="{D313E705-086B-4FCE-B6FE-2492F4B1029D}" srcOrd="0" destOrd="0" presId="urn:microsoft.com/office/officeart/2008/layout/HorizontalMultiLevelHierarchy"/>
    <dgm:cxn modelId="{2CF88B02-BAA1-4723-B636-09C0F32E7ABF}" type="presParOf" srcId="{7A8CCAAB-2A11-4B63-912E-319C265A013C}" destId="{B41724B8-E155-4788-ADC8-8C4773D1940E}" srcOrd="1" destOrd="0" presId="urn:microsoft.com/office/officeart/2008/layout/HorizontalMultiLevelHierarchy"/>
    <dgm:cxn modelId="{B2CD0665-D001-4D80-B882-D21ACEAC1232}" type="presParOf" srcId="{B41724B8-E155-4788-ADC8-8C4773D1940E}" destId="{701C9694-59AC-4C86-8814-CE2B9AE4958E}" srcOrd="0" destOrd="0" presId="urn:microsoft.com/office/officeart/2008/layout/HorizontalMultiLevelHierarchy"/>
    <dgm:cxn modelId="{A1B8D6D4-3740-4EE6-8348-B9F5AC87CA26}" type="presParOf" srcId="{B41724B8-E155-4788-ADC8-8C4773D1940E}" destId="{33C072AB-084B-4ABD-A03E-34C3EFE7D95F}" srcOrd="1" destOrd="0" presId="urn:microsoft.com/office/officeart/2008/layout/HorizontalMultiLevelHierarchy"/>
    <dgm:cxn modelId="{05305FE4-F70B-45AE-B386-D8C613B0E013}" type="presParOf" srcId="{33C072AB-084B-4ABD-A03E-34C3EFE7D95F}" destId="{C8507C79-E759-4885-A3C5-A8D059A1AFCD}" srcOrd="0" destOrd="0" presId="urn:microsoft.com/office/officeart/2008/layout/HorizontalMultiLevelHierarchy"/>
    <dgm:cxn modelId="{63D29821-E292-43F3-BD0A-077C42081479}" type="presParOf" srcId="{C8507C79-E759-4885-A3C5-A8D059A1AFCD}" destId="{264C92C7-C8E5-411A-A293-64D8F5D64913}" srcOrd="0" destOrd="0" presId="urn:microsoft.com/office/officeart/2008/layout/HorizontalMultiLevelHierarchy"/>
    <dgm:cxn modelId="{517BCB3F-1D79-4C9D-A276-8A8066322293}" type="presParOf" srcId="{33C072AB-084B-4ABD-A03E-34C3EFE7D95F}" destId="{21DC0C9B-9C8B-48DA-87DC-9787A4DB24F0}" srcOrd="1" destOrd="0" presId="urn:microsoft.com/office/officeart/2008/layout/HorizontalMultiLevelHierarchy"/>
    <dgm:cxn modelId="{D8D91E80-7D24-4D18-9A28-8D0F5B14EF01}" type="presParOf" srcId="{21DC0C9B-9C8B-48DA-87DC-9787A4DB24F0}" destId="{1CF184D8-90B0-48A6-9541-6814FB7A4579}" srcOrd="0" destOrd="0" presId="urn:microsoft.com/office/officeart/2008/layout/HorizontalMultiLevelHierarchy"/>
    <dgm:cxn modelId="{E1F12A99-2E25-4FC3-9D31-8B886B1CF45A}" type="presParOf" srcId="{21DC0C9B-9C8B-48DA-87DC-9787A4DB24F0}" destId="{EC0A7509-04BF-4E3C-929B-D03DBC84520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F495B9-A4C8-4A81-8049-C4E3F038037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240E355-857D-488B-BCA2-6E6794581F4C}">
      <dgm:prSet phldrT="[Texte]"/>
      <dgm:spPr/>
      <dgm:t>
        <a:bodyPr/>
        <a:lstStyle/>
        <a:p>
          <a:r>
            <a:rPr lang="fr-FR" b="1" dirty="0"/>
            <a:t>Public cible</a:t>
          </a:r>
        </a:p>
      </dgm:t>
    </dgm:pt>
    <dgm:pt modelId="{507DC167-475E-4BAF-9D6A-26F19907A072}" type="parTrans" cxnId="{57B85DA9-247C-48BC-8575-71D699357C88}">
      <dgm:prSet/>
      <dgm:spPr/>
      <dgm:t>
        <a:bodyPr/>
        <a:lstStyle/>
        <a:p>
          <a:endParaRPr lang="fr-FR"/>
        </a:p>
      </dgm:t>
    </dgm:pt>
    <dgm:pt modelId="{175B0A92-E605-4A4A-9485-02B4C4D07137}" type="sibTrans" cxnId="{57B85DA9-247C-48BC-8575-71D699357C88}">
      <dgm:prSet/>
      <dgm:spPr/>
      <dgm:t>
        <a:bodyPr/>
        <a:lstStyle/>
        <a:p>
          <a:endParaRPr lang="fr-FR"/>
        </a:p>
      </dgm:t>
    </dgm:pt>
    <dgm:pt modelId="{00BA7FC1-10D3-472E-9788-E9E9523485D3}">
      <dgm:prSet phldrT="[Texte]"/>
      <dgm:spPr/>
      <dgm:t>
        <a:bodyPr/>
        <a:lstStyle/>
        <a:p>
          <a:r>
            <a:rPr lang="fr-FR" b="1" dirty="0"/>
            <a:t>Compétences visées</a:t>
          </a:r>
        </a:p>
      </dgm:t>
    </dgm:pt>
    <dgm:pt modelId="{0D5B49A9-BA63-4910-8176-7B2CDFF9F3A4}" type="parTrans" cxnId="{75B194D5-EBD6-4BD0-936F-4D5D59B2AAFB}">
      <dgm:prSet/>
      <dgm:spPr/>
      <dgm:t>
        <a:bodyPr/>
        <a:lstStyle/>
        <a:p>
          <a:endParaRPr lang="fr-FR"/>
        </a:p>
      </dgm:t>
    </dgm:pt>
    <dgm:pt modelId="{C3743EFF-0504-48AE-8F31-AC9C0071A65C}" type="sibTrans" cxnId="{75B194D5-EBD6-4BD0-936F-4D5D59B2AAFB}">
      <dgm:prSet/>
      <dgm:spPr/>
      <dgm:t>
        <a:bodyPr/>
        <a:lstStyle/>
        <a:p>
          <a:endParaRPr lang="fr-FR"/>
        </a:p>
      </dgm:t>
    </dgm:pt>
    <dgm:pt modelId="{4E5BA11C-E4BB-4DDC-9ABB-8112ED1E389D}">
      <dgm:prSet phldrT="[Texte]"/>
      <dgm:spPr/>
      <dgm:t>
        <a:bodyPr/>
        <a:lstStyle/>
        <a:p>
          <a:r>
            <a:rPr lang="fr-FR" b="1" dirty="0"/>
            <a:t>Objectifs d’apprentissage</a:t>
          </a:r>
        </a:p>
      </dgm:t>
    </dgm:pt>
    <dgm:pt modelId="{CBA2FEA5-055F-4B34-BE01-BC3771E7A8B9}" type="parTrans" cxnId="{519AD757-AA1A-451C-AB58-9293443F43D7}">
      <dgm:prSet/>
      <dgm:spPr/>
      <dgm:t>
        <a:bodyPr/>
        <a:lstStyle/>
        <a:p>
          <a:endParaRPr lang="fr-FR"/>
        </a:p>
      </dgm:t>
    </dgm:pt>
    <dgm:pt modelId="{D626FF50-6AEA-4B31-AB80-460737CEAC6D}" type="sibTrans" cxnId="{519AD757-AA1A-451C-AB58-9293443F43D7}">
      <dgm:prSet/>
      <dgm:spPr/>
      <dgm:t>
        <a:bodyPr/>
        <a:lstStyle/>
        <a:p>
          <a:endParaRPr lang="fr-FR"/>
        </a:p>
      </dgm:t>
    </dgm:pt>
    <dgm:pt modelId="{D7DAD100-F8E7-4F80-AAC2-0CE36FCEAA34}">
      <dgm:prSet phldrT="[Texte]"/>
      <dgm:spPr/>
      <dgm:t>
        <a:bodyPr/>
        <a:lstStyle/>
        <a:p>
          <a:r>
            <a:rPr lang="fr-FR" b="1" dirty="0"/>
            <a:t>Prérequis</a:t>
          </a:r>
        </a:p>
      </dgm:t>
    </dgm:pt>
    <dgm:pt modelId="{13434461-DD0C-43F0-AFB6-3CF2C5FB31D8}" type="parTrans" cxnId="{D0421D3C-5B12-43E0-8EA5-CAAE928327C7}">
      <dgm:prSet/>
      <dgm:spPr/>
      <dgm:t>
        <a:bodyPr/>
        <a:lstStyle/>
        <a:p>
          <a:endParaRPr lang="fr-FR"/>
        </a:p>
      </dgm:t>
    </dgm:pt>
    <dgm:pt modelId="{104E7080-5A6E-486D-8C03-96FFBEB8457C}" type="sibTrans" cxnId="{D0421D3C-5B12-43E0-8EA5-CAAE928327C7}">
      <dgm:prSet/>
      <dgm:spPr/>
      <dgm:t>
        <a:bodyPr/>
        <a:lstStyle/>
        <a:p>
          <a:endParaRPr lang="fr-FR"/>
        </a:p>
      </dgm:t>
    </dgm:pt>
    <dgm:pt modelId="{CB187518-B7E8-4BA5-A90C-2A565FEBC0A4}">
      <dgm:prSet phldrT="[Texte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b="1" dirty="0"/>
            <a:t>Planification</a:t>
          </a:r>
          <a:r>
            <a:rPr lang="fr-FR" dirty="0"/>
            <a:t> </a:t>
          </a:r>
        </a:p>
        <a:p>
          <a:r>
            <a:rPr lang="fr-FR" dirty="0"/>
            <a:t>(séquences et séances)</a:t>
          </a:r>
        </a:p>
      </dgm:t>
    </dgm:pt>
    <dgm:pt modelId="{16AB9E16-B708-4DD7-8A42-E2633128DE01}" type="parTrans" cxnId="{6A7304A1-B3B3-43A2-9F57-2B05BFD0CFC3}">
      <dgm:prSet/>
      <dgm:spPr/>
      <dgm:t>
        <a:bodyPr/>
        <a:lstStyle/>
        <a:p>
          <a:endParaRPr lang="fr-FR"/>
        </a:p>
      </dgm:t>
    </dgm:pt>
    <dgm:pt modelId="{EEF704BB-7510-4DDC-9F06-7B127849E986}" type="sibTrans" cxnId="{6A7304A1-B3B3-43A2-9F57-2B05BFD0CFC3}">
      <dgm:prSet/>
      <dgm:spPr/>
      <dgm:t>
        <a:bodyPr/>
        <a:lstStyle/>
        <a:p>
          <a:endParaRPr lang="fr-FR"/>
        </a:p>
      </dgm:t>
    </dgm:pt>
    <dgm:pt modelId="{4CD85D6A-B24F-4D8E-93F0-13115832949C}">
      <dgm:prSet phldrT="[Texte]"/>
      <dgm:spPr/>
      <dgm:t>
        <a:bodyPr/>
        <a:lstStyle/>
        <a:p>
          <a:r>
            <a:rPr lang="fr-FR" b="1" dirty="0"/>
            <a:t>Activités</a:t>
          </a:r>
        </a:p>
        <a:p>
          <a:r>
            <a:rPr lang="fr-FR" b="1" dirty="0"/>
            <a:t>Outils</a:t>
          </a:r>
        </a:p>
        <a:p>
          <a:r>
            <a:rPr lang="fr-FR" b="1" dirty="0"/>
            <a:t>supports</a:t>
          </a:r>
        </a:p>
      </dgm:t>
    </dgm:pt>
    <dgm:pt modelId="{4817FC39-F430-4247-B18C-B519D5F7664A}" type="parTrans" cxnId="{CD37778F-760C-4734-8672-76BE34024257}">
      <dgm:prSet/>
      <dgm:spPr/>
      <dgm:t>
        <a:bodyPr/>
        <a:lstStyle/>
        <a:p>
          <a:endParaRPr lang="fr-FR"/>
        </a:p>
      </dgm:t>
    </dgm:pt>
    <dgm:pt modelId="{1B10428B-739D-49CC-8751-8FC12885B0F1}" type="sibTrans" cxnId="{CD37778F-760C-4734-8672-76BE34024257}">
      <dgm:prSet/>
      <dgm:spPr/>
      <dgm:t>
        <a:bodyPr/>
        <a:lstStyle/>
        <a:p>
          <a:endParaRPr lang="fr-FR"/>
        </a:p>
      </dgm:t>
    </dgm:pt>
    <dgm:pt modelId="{EC3286B9-4740-444E-8069-7F6646051FFC}">
      <dgm:prSet phldrT="[Texte]"/>
      <dgm:spPr/>
      <dgm:t>
        <a:bodyPr/>
        <a:lstStyle/>
        <a:p>
          <a:r>
            <a:rPr lang="fr-FR" b="1" dirty="0"/>
            <a:t>Évaluation</a:t>
          </a:r>
        </a:p>
      </dgm:t>
    </dgm:pt>
    <dgm:pt modelId="{C0CF199C-7BED-44A2-A9E4-758AB46B4022}" type="parTrans" cxnId="{9DD8CF51-8A51-4B77-A151-2367A023356A}">
      <dgm:prSet/>
      <dgm:spPr/>
      <dgm:t>
        <a:bodyPr/>
        <a:lstStyle/>
        <a:p>
          <a:endParaRPr lang="fr-FR"/>
        </a:p>
      </dgm:t>
    </dgm:pt>
    <dgm:pt modelId="{E873523C-E8C2-489D-A819-B2527D5A2E67}" type="sibTrans" cxnId="{9DD8CF51-8A51-4B77-A151-2367A023356A}">
      <dgm:prSet/>
      <dgm:spPr/>
      <dgm:t>
        <a:bodyPr/>
        <a:lstStyle/>
        <a:p>
          <a:endParaRPr lang="fr-FR"/>
        </a:p>
      </dgm:t>
    </dgm:pt>
    <dgm:pt modelId="{AB2E6666-B2A1-4826-BD6A-8AC87635629A}" type="pres">
      <dgm:prSet presAssocID="{82F495B9-A4C8-4A81-8049-C4E3F038037E}" presName="CompostProcess" presStyleCnt="0">
        <dgm:presLayoutVars>
          <dgm:dir/>
          <dgm:resizeHandles val="exact"/>
        </dgm:presLayoutVars>
      </dgm:prSet>
      <dgm:spPr/>
    </dgm:pt>
    <dgm:pt modelId="{E45E48BE-9C91-4CDF-BDD7-4E4F1FF22033}" type="pres">
      <dgm:prSet presAssocID="{82F495B9-A4C8-4A81-8049-C4E3F038037E}" presName="arrow" presStyleLbl="bgShp" presStyleIdx="0" presStyleCnt="1" custScaleX="117647" custLinFactNeighborX="-945" custLinFactNeighborY="47693"/>
      <dgm:spPr>
        <a:solidFill>
          <a:schemeClr val="tx2">
            <a:lumMod val="10000"/>
            <a:lumOff val="90000"/>
          </a:schemeClr>
        </a:solidFill>
      </dgm:spPr>
    </dgm:pt>
    <dgm:pt modelId="{3F4DB052-A6F1-4EE5-BDE4-BA27F94164C6}" type="pres">
      <dgm:prSet presAssocID="{82F495B9-A4C8-4A81-8049-C4E3F038037E}" presName="linearProcess" presStyleCnt="0"/>
      <dgm:spPr/>
    </dgm:pt>
    <dgm:pt modelId="{7768A349-611E-4514-BA85-2475C5755D43}" type="pres">
      <dgm:prSet presAssocID="{B240E355-857D-488B-BCA2-6E6794581F4C}" presName="textNode" presStyleLbl="node1" presStyleIdx="0" presStyleCnt="7">
        <dgm:presLayoutVars>
          <dgm:bulletEnabled val="1"/>
        </dgm:presLayoutVars>
      </dgm:prSet>
      <dgm:spPr/>
    </dgm:pt>
    <dgm:pt modelId="{E6484179-1229-4B7C-A850-63C1008FC3D3}" type="pres">
      <dgm:prSet presAssocID="{175B0A92-E605-4A4A-9485-02B4C4D07137}" presName="sibTrans" presStyleCnt="0"/>
      <dgm:spPr/>
    </dgm:pt>
    <dgm:pt modelId="{6A7894EA-CC70-4C30-99D8-81A5E41A06E0}" type="pres">
      <dgm:prSet presAssocID="{00BA7FC1-10D3-472E-9788-E9E9523485D3}" presName="textNode" presStyleLbl="node1" presStyleIdx="1" presStyleCnt="7">
        <dgm:presLayoutVars>
          <dgm:bulletEnabled val="1"/>
        </dgm:presLayoutVars>
      </dgm:prSet>
      <dgm:spPr/>
    </dgm:pt>
    <dgm:pt modelId="{7A048BD8-0E03-47FB-A125-CE54FCE09A5E}" type="pres">
      <dgm:prSet presAssocID="{C3743EFF-0504-48AE-8F31-AC9C0071A65C}" presName="sibTrans" presStyleCnt="0"/>
      <dgm:spPr/>
    </dgm:pt>
    <dgm:pt modelId="{49EEF394-A72B-43BC-8C24-B645CC447D24}" type="pres">
      <dgm:prSet presAssocID="{4E5BA11C-E4BB-4DDC-9ABB-8112ED1E389D}" presName="textNode" presStyleLbl="node1" presStyleIdx="2" presStyleCnt="7">
        <dgm:presLayoutVars>
          <dgm:bulletEnabled val="1"/>
        </dgm:presLayoutVars>
      </dgm:prSet>
      <dgm:spPr/>
    </dgm:pt>
    <dgm:pt modelId="{A9A8DC27-8B0E-4854-B098-4AB9BD399CB6}" type="pres">
      <dgm:prSet presAssocID="{D626FF50-6AEA-4B31-AB80-460737CEAC6D}" presName="sibTrans" presStyleCnt="0"/>
      <dgm:spPr/>
    </dgm:pt>
    <dgm:pt modelId="{A60F1D7B-6E41-44F1-A1DC-5D09DA4EB950}" type="pres">
      <dgm:prSet presAssocID="{D7DAD100-F8E7-4F80-AAC2-0CE36FCEAA34}" presName="textNode" presStyleLbl="node1" presStyleIdx="3" presStyleCnt="7">
        <dgm:presLayoutVars>
          <dgm:bulletEnabled val="1"/>
        </dgm:presLayoutVars>
      </dgm:prSet>
      <dgm:spPr/>
    </dgm:pt>
    <dgm:pt modelId="{F52B067F-8A36-4DB8-AB2B-6F5E7CF3B208}" type="pres">
      <dgm:prSet presAssocID="{104E7080-5A6E-486D-8C03-96FFBEB8457C}" presName="sibTrans" presStyleCnt="0"/>
      <dgm:spPr/>
    </dgm:pt>
    <dgm:pt modelId="{884B0C95-A1EC-4C60-BB1D-94D6C42ACCDF}" type="pres">
      <dgm:prSet presAssocID="{CB187518-B7E8-4BA5-A90C-2A565FEBC0A4}" presName="textNode" presStyleLbl="node1" presStyleIdx="4" presStyleCnt="7">
        <dgm:presLayoutVars>
          <dgm:bulletEnabled val="1"/>
        </dgm:presLayoutVars>
      </dgm:prSet>
      <dgm:spPr/>
    </dgm:pt>
    <dgm:pt modelId="{BBA3C4A3-CFA8-473C-9B27-4E671FA2407D}" type="pres">
      <dgm:prSet presAssocID="{EEF704BB-7510-4DDC-9F06-7B127849E986}" presName="sibTrans" presStyleCnt="0"/>
      <dgm:spPr/>
    </dgm:pt>
    <dgm:pt modelId="{B5D57D66-DA87-4FB1-8EB3-119C102F48A2}" type="pres">
      <dgm:prSet presAssocID="{4CD85D6A-B24F-4D8E-93F0-13115832949C}" presName="textNode" presStyleLbl="node1" presStyleIdx="5" presStyleCnt="7">
        <dgm:presLayoutVars>
          <dgm:bulletEnabled val="1"/>
        </dgm:presLayoutVars>
      </dgm:prSet>
      <dgm:spPr/>
    </dgm:pt>
    <dgm:pt modelId="{5EFA214B-0B4E-4404-A967-EC5BA0B40E21}" type="pres">
      <dgm:prSet presAssocID="{1B10428B-739D-49CC-8751-8FC12885B0F1}" presName="sibTrans" presStyleCnt="0"/>
      <dgm:spPr/>
    </dgm:pt>
    <dgm:pt modelId="{C8D083AE-BE12-4ECC-AC6D-C666281BCD2C}" type="pres">
      <dgm:prSet presAssocID="{EC3286B9-4740-444E-8069-7F6646051FFC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5F009817-6AA9-49EF-8BA6-14404BA245B8}" type="presOf" srcId="{00BA7FC1-10D3-472E-9788-E9E9523485D3}" destId="{6A7894EA-CC70-4C30-99D8-81A5E41A06E0}" srcOrd="0" destOrd="0" presId="urn:microsoft.com/office/officeart/2005/8/layout/hProcess9"/>
    <dgm:cxn modelId="{F35D9B37-638F-4267-AAD7-6B1F95ACD530}" type="presOf" srcId="{D7DAD100-F8E7-4F80-AAC2-0CE36FCEAA34}" destId="{A60F1D7B-6E41-44F1-A1DC-5D09DA4EB950}" srcOrd="0" destOrd="0" presId="urn:microsoft.com/office/officeart/2005/8/layout/hProcess9"/>
    <dgm:cxn modelId="{D0421D3C-5B12-43E0-8EA5-CAAE928327C7}" srcId="{82F495B9-A4C8-4A81-8049-C4E3F038037E}" destId="{D7DAD100-F8E7-4F80-AAC2-0CE36FCEAA34}" srcOrd="3" destOrd="0" parTransId="{13434461-DD0C-43F0-AFB6-3CF2C5FB31D8}" sibTransId="{104E7080-5A6E-486D-8C03-96FFBEB8457C}"/>
    <dgm:cxn modelId="{5F476B51-BFF2-4793-874A-BA7A8F10460B}" type="presOf" srcId="{B240E355-857D-488B-BCA2-6E6794581F4C}" destId="{7768A349-611E-4514-BA85-2475C5755D43}" srcOrd="0" destOrd="0" presId="urn:microsoft.com/office/officeart/2005/8/layout/hProcess9"/>
    <dgm:cxn modelId="{9DD8CF51-8A51-4B77-A151-2367A023356A}" srcId="{82F495B9-A4C8-4A81-8049-C4E3F038037E}" destId="{EC3286B9-4740-444E-8069-7F6646051FFC}" srcOrd="6" destOrd="0" parTransId="{C0CF199C-7BED-44A2-A9E4-758AB46B4022}" sibTransId="{E873523C-E8C2-489D-A819-B2527D5A2E67}"/>
    <dgm:cxn modelId="{519AD757-AA1A-451C-AB58-9293443F43D7}" srcId="{82F495B9-A4C8-4A81-8049-C4E3F038037E}" destId="{4E5BA11C-E4BB-4DDC-9ABB-8112ED1E389D}" srcOrd="2" destOrd="0" parTransId="{CBA2FEA5-055F-4B34-BE01-BC3771E7A8B9}" sibTransId="{D626FF50-6AEA-4B31-AB80-460737CEAC6D}"/>
    <dgm:cxn modelId="{CD37778F-760C-4734-8672-76BE34024257}" srcId="{82F495B9-A4C8-4A81-8049-C4E3F038037E}" destId="{4CD85D6A-B24F-4D8E-93F0-13115832949C}" srcOrd="5" destOrd="0" parTransId="{4817FC39-F430-4247-B18C-B519D5F7664A}" sibTransId="{1B10428B-739D-49CC-8751-8FC12885B0F1}"/>
    <dgm:cxn modelId="{6A7304A1-B3B3-43A2-9F57-2B05BFD0CFC3}" srcId="{82F495B9-A4C8-4A81-8049-C4E3F038037E}" destId="{CB187518-B7E8-4BA5-A90C-2A565FEBC0A4}" srcOrd="4" destOrd="0" parTransId="{16AB9E16-B708-4DD7-8A42-E2633128DE01}" sibTransId="{EEF704BB-7510-4DDC-9F06-7B127849E986}"/>
    <dgm:cxn modelId="{57B85DA9-247C-48BC-8575-71D699357C88}" srcId="{82F495B9-A4C8-4A81-8049-C4E3F038037E}" destId="{B240E355-857D-488B-BCA2-6E6794581F4C}" srcOrd="0" destOrd="0" parTransId="{507DC167-475E-4BAF-9D6A-26F19907A072}" sibTransId="{175B0A92-E605-4A4A-9485-02B4C4D07137}"/>
    <dgm:cxn modelId="{3BFE04AD-4D02-4F54-A97B-473B2ACA9B2B}" type="presOf" srcId="{CB187518-B7E8-4BA5-A90C-2A565FEBC0A4}" destId="{884B0C95-A1EC-4C60-BB1D-94D6C42ACCDF}" srcOrd="0" destOrd="0" presId="urn:microsoft.com/office/officeart/2005/8/layout/hProcess9"/>
    <dgm:cxn modelId="{EB80D5BE-DA13-4E41-A2CB-8E66D23955D7}" type="presOf" srcId="{4CD85D6A-B24F-4D8E-93F0-13115832949C}" destId="{B5D57D66-DA87-4FB1-8EB3-119C102F48A2}" srcOrd="0" destOrd="0" presId="urn:microsoft.com/office/officeart/2005/8/layout/hProcess9"/>
    <dgm:cxn modelId="{752EC5C1-A1BD-4A53-8ED3-5F2426E05019}" type="presOf" srcId="{82F495B9-A4C8-4A81-8049-C4E3F038037E}" destId="{AB2E6666-B2A1-4826-BD6A-8AC87635629A}" srcOrd="0" destOrd="0" presId="urn:microsoft.com/office/officeart/2005/8/layout/hProcess9"/>
    <dgm:cxn modelId="{9A0D8EC2-7AF7-4FEE-AF69-D03556A322E7}" type="presOf" srcId="{4E5BA11C-E4BB-4DDC-9ABB-8112ED1E389D}" destId="{49EEF394-A72B-43BC-8C24-B645CC447D24}" srcOrd="0" destOrd="0" presId="urn:microsoft.com/office/officeart/2005/8/layout/hProcess9"/>
    <dgm:cxn modelId="{ACB935C3-6915-4DFE-BD83-266D965A4698}" type="presOf" srcId="{EC3286B9-4740-444E-8069-7F6646051FFC}" destId="{C8D083AE-BE12-4ECC-AC6D-C666281BCD2C}" srcOrd="0" destOrd="0" presId="urn:microsoft.com/office/officeart/2005/8/layout/hProcess9"/>
    <dgm:cxn modelId="{75B194D5-EBD6-4BD0-936F-4D5D59B2AAFB}" srcId="{82F495B9-A4C8-4A81-8049-C4E3F038037E}" destId="{00BA7FC1-10D3-472E-9788-E9E9523485D3}" srcOrd="1" destOrd="0" parTransId="{0D5B49A9-BA63-4910-8176-7B2CDFF9F3A4}" sibTransId="{C3743EFF-0504-48AE-8F31-AC9C0071A65C}"/>
    <dgm:cxn modelId="{43EE4FA8-BB9F-42DF-9EAD-A22484EDC0D4}" type="presParOf" srcId="{AB2E6666-B2A1-4826-BD6A-8AC87635629A}" destId="{E45E48BE-9C91-4CDF-BDD7-4E4F1FF22033}" srcOrd="0" destOrd="0" presId="urn:microsoft.com/office/officeart/2005/8/layout/hProcess9"/>
    <dgm:cxn modelId="{910D2E58-5E89-41F9-9DB6-A2E737094BFD}" type="presParOf" srcId="{AB2E6666-B2A1-4826-BD6A-8AC87635629A}" destId="{3F4DB052-A6F1-4EE5-BDE4-BA27F94164C6}" srcOrd="1" destOrd="0" presId="urn:microsoft.com/office/officeart/2005/8/layout/hProcess9"/>
    <dgm:cxn modelId="{126AD52B-DF37-4052-8B9C-5D8C04FD5A4D}" type="presParOf" srcId="{3F4DB052-A6F1-4EE5-BDE4-BA27F94164C6}" destId="{7768A349-611E-4514-BA85-2475C5755D43}" srcOrd="0" destOrd="0" presId="urn:microsoft.com/office/officeart/2005/8/layout/hProcess9"/>
    <dgm:cxn modelId="{D13D5FFE-0C6F-40AE-B963-5DD96A76A826}" type="presParOf" srcId="{3F4DB052-A6F1-4EE5-BDE4-BA27F94164C6}" destId="{E6484179-1229-4B7C-A850-63C1008FC3D3}" srcOrd="1" destOrd="0" presId="urn:microsoft.com/office/officeart/2005/8/layout/hProcess9"/>
    <dgm:cxn modelId="{FC00EFCB-7EA7-46DA-B510-1D7936B77A4C}" type="presParOf" srcId="{3F4DB052-A6F1-4EE5-BDE4-BA27F94164C6}" destId="{6A7894EA-CC70-4C30-99D8-81A5E41A06E0}" srcOrd="2" destOrd="0" presId="urn:microsoft.com/office/officeart/2005/8/layout/hProcess9"/>
    <dgm:cxn modelId="{DD9C5395-314E-4000-B1E6-2F3F75F077DF}" type="presParOf" srcId="{3F4DB052-A6F1-4EE5-BDE4-BA27F94164C6}" destId="{7A048BD8-0E03-47FB-A125-CE54FCE09A5E}" srcOrd="3" destOrd="0" presId="urn:microsoft.com/office/officeart/2005/8/layout/hProcess9"/>
    <dgm:cxn modelId="{21D6B946-D362-4175-8FDF-C80B04FFCA89}" type="presParOf" srcId="{3F4DB052-A6F1-4EE5-BDE4-BA27F94164C6}" destId="{49EEF394-A72B-43BC-8C24-B645CC447D24}" srcOrd="4" destOrd="0" presId="urn:microsoft.com/office/officeart/2005/8/layout/hProcess9"/>
    <dgm:cxn modelId="{F4345EE7-4585-400B-AAD8-8A69131BF358}" type="presParOf" srcId="{3F4DB052-A6F1-4EE5-BDE4-BA27F94164C6}" destId="{A9A8DC27-8B0E-4854-B098-4AB9BD399CB6}" srcOrd="5" destOrd="0" presId="urn:microsoft.com/office/officeart/2005/8/layout/hProcess9"/>
    <dgm:cxn modelId="{958F0D7C-1264-49B6-B5A5-10091B9D0E0C}" type="presParOf" srcId="{3F4DB052-A6F1-4EE5-BDE4-BA27F94164C6}" destId="{A60F1D7B-6E41-44F1-A1DC-5D09DA4EB950}" srcOrd="6" destOrd="0" presId="urn:microsoft.com/office/officeart/2005/8/layout/hProcess9"/>
    <dgm:cxn modelId="{1F1A5B93-7C9B-486F-8DC6-8797F6F5FB22}" type="presParOf" srcId="{3F4DB052-A6F1-4EE5-BDE4-BA27F94164C6}" destId="{F52B067F-8A36-4DB8-AB2B-6F5E7CF3B208}" srcOrd="7" destOrd="0" presId="urn:microsoft.com/office/officeart/2005/8/layout/hProcess9"/>
    <dgm:cxn modelId="{D2EA154E-F04F-4EDE-BAA0-79C87674ABEF}" type="presParOf" srcId="{3F4DB052-A6F1-4EE5-BDE4-BA27F94164C6}" destId="{884B0C95-A1EC-4C60-BB1D-94D6C42ACCDF}" srcOrd="8" destOrd="0" presId="urn:microsoft.com/office/officeart/2005/8/layout/hProcess9"/>
    <dgm:cxn modelId="{70539AA8-BAE2-4E85-9886-60063B36CD3D}" type="presParOf" srcId="{3F4DB052-A6F1-4EE5-BDE4-BA27F94164C6}" destId="{BBA3C4A3-CFA8-473C-9B27-4E671FA2407D}" srcOrd="9" destOrd="0" presId="urn:microsoft.com/office/officeart/2005/8/layout/hProcess9"/>
    <dgm:cxn modelId="{F4243195-C105-4ED2-91FB-E8DEA25F2CF9}" type="presParOf" srcId="{3F4DB052-A6F1-4EE5-BDE4-BA27F94164C6}" destId="{B5D57D66-DA87-4FB1-8EB3-119C102F48A2}" srcOrd="10" destOrd="0" presId="urn:microsoft.com/office/officeart/2005/8/layout/hProcess9"/>
    <dgm:cxn modelId="{3345BA50-A9CC-40AF-B7A6-11EA22D40DBD}" type="presParOf" srcId="{3F4DB052-A6F1-4EE5-BDE4-BA27F94164C6}" destId="{5EFA214B-0B4E-4404-A967-EC5BA0B40E21}" srcOrd="11" destOrd="0" presId="urn:microsoft.com/office/officeart/2005/8/layout/hProcess9"/>
    <dgm:cxn modelId="{2D2F4D8C-7332-47D7-B445-2A9C612EAB71}" type="presParOf" srcId="{3F4DB052-A6F1-4EE5-BDE4-BA27F94164C6}" destId="{C8D083AE-BE12-4ECC-AC6D-C666281BCD2C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E48BE-9C91-4CDF-BDD7-4E4F1FF22033}">
      <dsp:nvSpPr>
        <dsp:cNvPr id="0" name=""/>
        <dsp:cNvSpPr/>
      </dsp:nvSpPr>
      <dsp:spPr>
        <a:xfrm>
          <a:off x="0" y="0"/>
          <a:ext cx="11325219" cy="4274609"/>
        </a:xfrm>
        <a:prstGeom prst="rightArrow">
          <a:avLst/>
        </a:prstGeom>
        <a:solidFill>
          <a:schemeClr val="tx2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8A349-611E-4514-BA85-2475C5755D43}">
      <dsp:nvSpPr>
        <dsp:cNvPr id="0" name=""/>
        <dsp:cNvSpPr/>
      </dsp:nvSpPr>
      <dsp:spPr>
        <a:xfrm>
          <a:off x="3374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Public cible</a:t>
          </a:r>
        </a:p>
      </dsp:txBody>
      <dsp:txXfrm>
        <a:off x="78401" y="1357409"/>
        <a:ext cx="1386885" cy="1559789"/>
      </dsp:txXfrm>
    </dsp:sp>
    <dsp:sp modelId="{6A7894EA-CC70-4C30-99D8-81A5E41A06E0}">
      <dsp:nvSpPr>
        <dsp:cNvPr id="0" name=""/>
        <dsp:cNvSpPr/>
      </dsp:nvSpPr>
      <dsp:spPr>
        <a:xfrm>
          <a:off x="1633630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Compétences visées</a:t>
          </a:r>
        </a:p>
      </dsp:txBody>
      <dsp:txXfrm>
        <a:off x="1708657" y="1357409"/>
        <a:ext cx="1386885" cy="1559789"/>
      </dsp:txXfrm>
    </dsp:sp>
    <dsp:sp modelId="{49EEF394-A72B-43BC-8C24-B645CC447D24}">
      <dsp:nvSpPr>
        <dsp:cNvPr id="0" name=""/>
        <dsp:cNvSpPr/>
      </dsp:nvSpPr>
      <dsp:spPr>
        <a:xfrm>
          <a:off x="3263886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Objectifs d’apprentissage</a:t>
          </a:r>
        </a:p>
      </dsp:txBody>
      <dsp:txXfrm>
        <a:off x="3338913" y="1357409"/>
        <a:ext cx="1386885" cy="1559789"/>
      </dsp:txXfrm>
    </dsp:sp>
    <dsp:sp modelId="{A60F1D7B-6E41-44F1-A1DC-5D09DA4EB950}">
      <dsp:nvSpPr>
        <dsp:cNvPr id="0" name=""/>
        <dsp:cNvSpPr/>
      </dsp:nvSpPr>
      <dsp:spPr>
        <a:xfrm>
          <a:off x="4894142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Prérequis</a:t>
          </a:r>
        </a:p>
      </dsp:txBody>
      <dsp:txXfrm>
        <a:off x="4969169" y="1357409"/>
        <a:ext cx="1386885" cy="1559789"/>
      </dsp:txXfrm>
    </dsp:sp>
    <dsp:sp modelId="{884B0C95-A1EC-4C60-BB1D-94D6C42ACCDF}">
      <dsp:nvSpPr>
        <dsp:cNvPr id="0" name=""/>
        <dsp:cNvSpPr/>
      </dsp:nvSpPr>
      <dsp:spPr>
        <a:xfrm>
          <a:off x="6524399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Planification</a:t>
          </a:r>
          <a:r>
            <a:rPr lang="fr-FR" sz="1500" kern="1200" dirty="0"/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(séquences et séances)</a:t>
          </a:r>
        </a:p>
      </dsp:txBody>
      <dsp:txXfrm>
        <a:off x="6599426" y="1357409"/>
        <a:ext cx="1386885" cy="1559789"/>
      </dsp:txXfrm>
    </dsp:sp>
    <dsp:sp modelId="{B5D57D66-DA87-4FB1-8EB3-119C102F48A2}">
      <dsp:nvSpPr>
        <dsp:cNvPr id="0" name=""/>
        <dsp:cNvSpPr/>
      </dsp:nvSpPr>
      <dsp:spPr>
        <a:xfrm>
          <a:off x="8154655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Activités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Outils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supports</a:t>
          </a:r>
        </a:p>
      </dsp:txBody>
      <dsp:txXfrm>
        <a:off x="8229682" y="1357409"/>
        <a:ext cx="1386885" cy="1559789"/>
      </dsp:txXfrm>
    </dsp:sp>
    <dsp:sp modelId="{C8D083AE-BE12-4ECC-AC6D-C666281BCD2C}">
      <dsp:nvSpPr>
        <dsp:cNvPr id="0" name=""/>
        <dsp:cNvSpPr/>
      </dsp:nvSpPr>
      <dsp:spPr>
        <a:xfrm>
          <a:off x="9784911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Évaluation</a:t>
          </a:r>
        </a:p>
      </dsp:txBody>
      <dsp:txXfrm>
        <a:off x="9859938" y="1357409"/>
        <a:ext cx="1386885" cy="1559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24915-7A30-4AE8-B1A3-8F89FEA557FE}">
      <dsp:nvSpPr>
        <dsp:cNvPr id="0" name=""/>
        <dsp:cNvSpPr/>
      </dsp:nvSpPr>
      <dsp:spPr>
        <a:xfrm>
          <a:off x="4864922" y="1595067"/>
          <a:ext cx="2200487" cy="1977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Apprentissage</a:t>
          </a:r>
        </a:p>
      </dsp:txBody>
      <dsp:txXfrm>
        <a:off x="5187176" y="1884618"/>
        <a:ext cx="1555979" cy="1398074"/>
      </dsp:txXfrm>
    </dsp:sp>
    <dsp:sp modelId="{12703B12-187E-42C0-A0B7-5F69DDAF42DD}">
      <dsp:nvSpPr>
        <dsp:cNvPr id="0" name=""/>
        <dsp:cNvSpPr/>
      </dsp:nvSpPr>
      <dsp:spPr>
        <a:xfrm rot="16200000">
          <a:off x="5884151" y="1503241"/>
          <a:ext cx="162029" cy="21621"/>
        </a:xfrm>
        <a:custGeom>
          <a:avLst/>
          <a:gdLst/>
          <a:ahLst/>
          <a:cxnLst/>
          <a:rect l="0" t="0" r="0" b="0"/>
          <a:pathLst>
            <a:path>
              <a:moveTo>
                <a:pt x="0" y="10810"/>
              </a:moveTo>
              <a:lnTo>
                <a:pt x="162029" y="108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961115" y="1510001"/>
        <a:ext cx="8101" cy="8101"/>
      </dsp:txXfrm>
    </dsp:sp>
    <dsp:sp modelId="{25D8AE3B-351F-432C-9AC5-7583CE99B107}">
      <dsp:nvSpPr>
        <dsp:cNvPr id="0" name=""/>
        <dsp:cNvSpPr/>
      </dsp:nvSpPr>
      <dsp:spPr>
        <a:xfrm>
          <a:off x="5248647" y="0"/>
          <a:ext cx="1433037" cy="1433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O……..</a:t>
          </a:r>
        </a:p>
      </dsp:txBody>
      <dsp:txXfrm>
        <a:off x="5458510" y="209863"/>
        <a:ext cx="1013311" cy="1013311"/>
      </dsp:txXfrm>
    </dsp:sp>
    <dsp:sp modelId="{85516B66-B752-4309-B88E-6DF1B0189FD3}">
      <dsp:nvSpPr>
        <dsp:cNvPr id="0" name=""/>
        <dsp:cNvSpPr/>
      </dsp:nvSpPr>
      <dsp:spPr>
        <a:xfrm rot="35559">
          <a:off x="7065301" y="2590923"/>
          <a:ext cx="1295088" cy="21621"/>
        </a:xfrm>
        <a:custGeom>
          <a:avLst/>
          <a:gdLst/>
          <a:ahLst/>
          <a:cxnLst/>
          <a:rect l="0" t="0" r="0" b="0"/>
          <a:pathLst>
            <a:path>
              <a:moveTo>
                <a:pt x="0" y="10810"/>
              </a:moveTo>
              <a:lnTo>
                <a:pt x="1295088" y="108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680469" y="2569356"/>
        <a:ext cx="64754" cy="64754"/>
      </dsp:txXfrm>
    </dsp:sp>
    <dsp:sp modelId="{00CDA928-119C-4D04-9C3C-8741B5FCBBB7}">
      <dsp:nvSpPr>
        <dsp:cNvPr id="0" name=""/>
        <dsp:cNvSpPr/>
      </dsp:nvSpPr>
      <dsp:spPr>
        <a:xfrm>
          <a:off x="8360317" y="1899323"/>
          <a:ext cx="1433037" cy="1433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M……..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P……..</a:t>
          </a:r>
        </a:p>
      </dsp:txBody>
      <dsp:txXfrm>
        <a:off x="8570180" y="2109186"/>
        <a:ext cx="1013311" cy="1013311"/>
      </dsp:txXfrm>
    </dsp:sp>
    <dsp:sp modelId="{9D73B759-8198-4D72-BC5F-6FD8DA511595}">
      <dsp:nvSpPr>
        <dsp:cNvPr id="0" name=""/>
        <dsp:cNvSpPr/>
      </dsp:nvSpPr>
      <dsp:spPr>
        <a:xfrm rot="5400000">
          <a:off x="5885613" y="3640986"/>
          <a:ext cx="159105" cy="21621"/>
        </a:xfrm>
        <a:custGeom>
          <a:avLst/>
          <a:gdLst/>
          <a:ahLst/>
          <a:cxnLst/>
          <a:rect l="0" t="0" r="0" b="0"/>
          <a:pathLst>
            <a:path>
              <a:moveTo>
                <a:pt x="0" y="10810"/>
              </a:moveTo>
              <a:lnTo>
                <a:pt x="159105" y="108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961188" y="3647818"/>
        <a:ext cx="7955" cy="7955"/>
      </dsp:txXfrm>
    </dsp:sp>
    <dsp:sp modelId="{6298BD22-9443-424B-B461-541D2060864A}">
      <dsp:nvSpPr>
        <dsp:cNvPr id="0" name=""/>
        <dsp:cNvSpPr/>
      </dsp:nvSpPr>
      <dsp:spPr>
        <a:xfrm>
          <a:off x="5248647" y="3731349"/>
          <a:ext cx="1433037" cy="1433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E……</a:t>
          </a:r>
        </a:p>
      </dsp:txBody>
      <dsp:txXfrm>
        <a:off x="5458510" y="3941212"/>
        <a:ext cx="1013311" cy="1013311"/>
      </dsp:txXfrm>
    </dsp:sp>
    <dsp:sp modelId="{EB2F9071-DF89-422D-AE87-3DFCCD81CBED}">
      <dsp:nvSpPr>
        <dsp:cNvPr id="0" name=""/>
        <dsp:cNvSpPr/>
      </dsp:nvSpPr>
      <dsp:spPr>
        <a:xfrm rot="10763199">
          <a:off x="3673035" y="2591002"/>
          <a:ext cx="1191998" cy="21621"/>
        </a:xfrm>
        <a:custGeom>
          <a:avLst/>
          <a:gdLst/>
          <a:ahLst/>
          <a:cxnLst/>
          <a:rect l="0" t="0" r="0" b="0"/>
          <a:pathLst>
            <a:path>
              <a:moveTo>
                <a:pt x="0" y="10810"/>
              </a:moveTo>
              <a:lnTo>
                <a:pt x="1191998" y="108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239235" y="2572013"/>
        <a:ext cx="59599" cy="59599"/>
      </dsp:txXfrm>
    </dsp:sp>
    <dsp:sp modelId="{B60BF46E-3522-45B6-9204-DF7EE816C8D8}">
      <dsp:nvSpPr>
        <dsp:cNvPr id="0" name=""/>
        <dsp:cNvSpPr/>
      </dsp:nvSpPr>
      <dsp:spPr>
        <a:xfrm>
          <a:off x="2240073" y="1899344"/>
          <a:ext cx="1433037" cy="1433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C……..</a:t>
          </a:r>
        </a:p>
      </dsp:txBody>
      <dsp:txXfrm>
        <a:off x="2449936" y="2109207"/>
        <a:ext cx="1013311" cy="10133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24915-7A30-4AE8-B1A3-8F89FEA557FE}">
      <dsp:nvSpPr>
        <dsp:cNvPr id="0" name=""/>
        <dsp:cNvSpPr/>
      </dsp:nvSpPr>
      <dsp:spPr>
        <a:xfrm>
          <a:off x="4864922" y="1595067"/>
          <a:ext cx="2200487" cy="1977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dirty="0"/>
            <a:t>Apprentissage</a:t>
          </a:r>
        </a:p>
      </dsp:txBody>
      <dsp:txXfrm>
        <a:off x="5187176" y="1884618"/>
        <a:ext cx="1555979" cy="1398074"/>
      </dsp:txXfrm>
    </dsp:sp>
    <dsp:sp modelId="{12703B12-187E-42C0-A0B7-5F69DDAF42DD}">
      <dsp:nvSpPr>
        <dsp:cNvPr id="0" name=""/>
        <dsp:cNvSpPr/>
      </dsp:nvSpPr>
      <dsp:spPr>
        <a:xfrm rot="16200000">
          <a:off x="5884151" y="1503242"/>
          <a:ext cx="162029" cy="21621"/>
        </a:xfrm>
        <a:custGeom>
          <a:avLst/>
          <a:gdLst/>
          <a:ahLst/>
          <a:cxnLst/>
          <a:rect l="0" t="0" r="0" b="0"/>
          <a:pathLst>
            <a:path>
              <a:moveTo>
                <a:pt x="0" y="10810"/>
              </a:moveTo>
              <a:lnTo>
                <a:pt x="162029" y="108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961115" y="1510002"/>
        <a:ext cx="8101" cy="8101"/>
      </dsp:txXfrm>
    </dsp:sp>
    <dsp:sp modelId="{25D8AE3B-351F-432C-9AC5-7583CE99B107}">
      <dsp:nvSpPr>
        <dsp:cNvPr id="0" name=""/>
        <dsp:cNvSpPr/>
      </dsp:nvSpPr>
      <dsp:spPr>
        <a:xfrm>
          <a:off x="5248647" y="0"/>
          <a:ext cx="1433037" cy="1433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/>
            <a:t>Objectifs</a:t>
          </a:r>
        </a:p>
      </dsp:txBody>
      <dsp:txXfrm>
        <a:off x="5458510" y="209863"/>
        <a:ext cx="1013311" cy="1013311"/>
      </dsp:txXfrm>
    </dsp:sp>
    <dsp:sp modelId="{85516B66-B752-4309-B88E-6DF1B0189FD3}">
      <dsp:nvSpPr>
        <dsp:cNvPr id="0" name=""/>
        <dsp:cNvSpPr/>
      </dsp:nvSpPr>
      <dsp:spPr>
        <a:xfrm rot="35559">
          <a:off x="7065301" y="2590923"/>
          <a:ext cx="1295089" cy="21621"/>
        </a:xfrm>
        <a:custGeom>
          <a:avLst/>
          <a:gdLst/>
          <a:ahLst/>
          <a:cxnLst/>
          <a:rect l="0" t="0" r="0" b="0"/>
          <a:pathLst>
            <a:path>
              <a:moveTo>
                <a:pt x="0" y="10810"/>
              </a:moveTo>
              <a:lnTo>
                <a:pt x="1295089" y="108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680469" y="2569356"/>
        <a:ext cx="64754" cy="64754"/>
      </dsp:txXfrm>
    </dsp:sp>
    <dsp:sp modelId="{00CDA928-119C-4D04-9C3C-8741B5FCBBB7}">
      <dsp:nvSpPr>
        <dsp:cNvPr id="0" name=""/>
        <dsp:cNvSpPr/>
      </dsp:nvSpPr>
      <dsp:spPr>
        <a:xfrm>
          <a:off x="8360318" y="1899324"/>
          <a:ext cx="1433037" cy="1433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Méthodes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Pédagogiques</a:t>
          </a:r>
        </a:p>
      </dsp:txBody>
      <dsp:txXfrm>
        <a:off x="8570181" y="2109187"/>
        <a:ext cx="1013311" cy="1013311"/>
      </dsp:txXfrm>
    </dsp:sp>
    <dsp:sp modelId="{9D73B759-8198-4D72-BC5F-6FD8DA511595}">
      <dsp:nvSpPr>
        <dsp:cNvPr id="0" name=""/>
        <dsp:cNvSpPr/>
      </dsp:nvSpPr>
      <dsp:spPr>
        <a:xfrm rot="5400000">
          <a:off x="5885613" y="3640986"/>
          <a:ext cx="159105" cy="21621"/>
        </a:xfrm>
        <a:custGeom>
          <a:avLst/>
          <a:gdLst/>
          <a:ahLst/>
          <a:cxnLst/>
          <a:rect l="0" t="0" r="0" b="0"/>
          <a:pathLst>
            <a:path>
              <a:moveTo>
                <a:pt x="0" y="10810"/>
              </a:moveTo>
              <a:lnTo>
                <a:pt x="159105" y="108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961188" y="3647819"/>
        <a:ext cx="7955" cy="7955"/>
      </dsp:txXfrm>
    </dsp:sp>
    <dsp:sp modelId="{6298BD22-9443-424B-B461-541D2060864A}">
      <dsp:nvSpPr>
        <dsp:cNvPr id="0" name=""/>
        <dsp:cNvSpPr/>
      </dsp:nvSpPr>
      <dsp:spPr>
        <a:xfrm>
          <a:off x="5248647" y="3731350"/>
          <a:ext cx="1433037" cy="1433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Evaluations</a:t>
          </a:r>
        </a:p>
      </dsp:txBody>
      <dsp:txXfrm>
        <a:off x="5458510" y="3941213"/>
        <a:ext cx="1013311" cy="1013311"/>
      </dsp:txXfrm>
    </dsp:sp>
    <dsp:sp modelId="{EB2F9071-DF89-422D-AE87-3DFCCD81CBED}">
      <dsp:nvSpPr>
        <dsp:cNvPr id="0" name=""/>
        <dsp:cNvSpPr/>
      </dsp:nvSpPr>
      <dsp:spPr>
        <a:xfrm rot="10763199">
          <a:off x="3673035" y="2591003"/>
          <a:ext cx="1191999" cy="21621"/>
        </a:xfrm>
        <a:custGeom>
          <a:avLst/>
          <a:gdLst/>
          <a:ahLst/>
          <a:cxnLst/>
          <a:rect l="0" t="0" r="0" b="0"/>
          <a:pathLst>
            <a:path>
              <a:moveTo>
                <a:pt x="0" y="10810"/>
              </a:moveTo>
              <a:lnTo>
                <a:pt x="1191999" y="1081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239234" y="2572013"/>
        <a:ext cx="59599" cy="59599"/>
      </dsp:txXfrm>
    </dsp:sp>
    <dsp:sp modelId="{B60BF46E-3522-45B6-9204-DF7EE816C8D8}">
      <dsp:nvSpPr>
        <dsp:cNvPr id="0" name=""/>
        <dsp:cNvSpPr/>
      </dsp:nvSpPr>
      <dsp:spPr>
        <a:xfrm>
          <a:off x="2240072" y="1899344"/>
          <a:ext cx="1433037" cy="14330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/>
            <a:t>Contenus </a:t>
          </a:r>
        </a:p>
      </dsp:txBody>
      <dsp:txXfrm>
        <a:off x="2449935" y="2109207"/>
        <a:ext cx="1013311" cy="10133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07C79-E759-4885-A3C5-A8D059A1AFCD}">
      <dsp:nvSpPr>
        <dsp:cNvPr id="0" name=""/>
        <dsp:cNvSpPr/>
      </dsp:nvSpPr>
      <dsp:spPr>
        <a:xfrm>
          <a:off x="7282288" y="3155318"/>
          <a:ext cx="5381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8113" y="45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537892" y="3187585"/>
        <a:ext cx="26905" cy="26905"/>
      </dsp:txXfrm>
    </dsp:sp>
    <dsp:sp modelId="{A4221429-DDC2-47CA-95B7-C923756C517D}">
      <dsp:nvSpPr>
        <dsp:cNvPr id="0" name=""/>
        <dsp:cNvSpPr/>
      </dsp:nvSpPr>
      <dsp:spPr>
        <a:xfrm>
          <a:off x="4053606" y="3155318"/>
          <a:ext cx="5381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8113" y="45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309210" y="3187585"/>
        <a:ext cx="26905" cy="26905"/>
      </dsp:txXfrm>
    </dsp:sp>
    <dsp:sp modelId="{057C03F3-9CF3-477F-B552-084B5C301617}">
      <dsp:nvSpPr>
        <dsp:cNvPr id="0" name=""/>
        <dsp:cNvSpPr/>
      </dsp:nvSpPr>
      <dsp:spPr>
        <a:xfrm>
          <a:off x="824924" y="2175669"/>
          <a:ext cx="538113" cy="10253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9056" y="0"/>
              </a:lnTo>
              <a:lnTo>
                <a:pt x="269056" y="1025369"/>
              </a:lnTo>
              <a:lnTo>
                <a:pt x="538113" y="102536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065031" y="2659403"/>
        <a:ext cx="57899" cy="57899"/>
      </dsp:txXfrm>
    </dsp:sp>
    <dsp:sp modelId="{D9C1739F-8CC0-4B54-85CB-D6F8FF067C72}">
      <dsp:nvSpPr>
        <dsp:cNvPr id="0" name=""/>
        <dsp:cNvSpPr/>
      </dsp:nvSpPr>
      <dsp:spPr>
        <a:xfrm>
          <a:off x="7282288" y="2129949"/>
          <a:ext cx="5381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8113" y="45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537892" y="2162216"/>
        <a:ext cx="26905" cy="26905"/>
      </dsp:txXfrm>
    </dsp:sp>
    <dsp:sp modelId="{BBD7A921-B6AF-4C39-85D1-AB9BD4FAE73F}">
      <dsp:nvSpPr>
        <dsp:cNvPr id="0" name=""/>
        <dsp:cNvSpPr/>
      </dsp:nvSpPr>
      <dsp:spPr>
        <a:xfrm>
          <a:off x="4053606" y="2129949"/>
          <a:ext cx="5381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8113" y="45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309210" y="2162216"/>
        <a:ext cx="26905" cy="26905"/>
      </dsp:txXfrm>
    </dsp:sp>
    <dsp:sp modelId="{402A120D-F307-4CC6-9692-F2791F04BBB8}">
      <dsp:nvSpPr>
        <dsp:cNvPr id="0" name=""/>
        <dsp:cNvSpPr/>
      </dsp:nvSpPr>
      <dsp:spPr>
        <a:xfrm>
          <a:off x="824924" y="2129949"/>
          <a:ext cx="5381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8113" y="4572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080528" y="2162216"/>
        <a:ext cx="26905" cy="26905"/>
      </dsp:txXfrm>
    </dsp:sp>
    <dsp:sp modelId="{DE466987-2401-4DCE-99F2-CD96D1D197F5}">
      <dsp:nvSpPr>
        <dsp:cNvPr id="0" name=""/>
        <dsp:cNvSpPr/>
      </dsp:nvSpPr>
      <dsp:spPr>
        <a:xfrm>
          <a:off x="7282288" y="1104579"/>
          <a:ext cx="5381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8113" y="45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537892" y="1136847"/>
        <a:ext cx="26905" cy="26905"/>
      </dsp:txXfrm>
    </dsp:sp>
    <dsp:sp modelId="{AB9B632E-1942-4E36-A7C8-78A8FA8D0EA5}">
      <dsp:nvSpPr>
        <dsp:cNvPr id="0" name=""/>
        <dsp:cNvSpPr/>
      </dsp:nvSpPr>
      <dsp:spPr>
        <a:xfrm>
          <a:off x="4053606" y="1104579"/>
          <a:ext cx="5381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8113" y="45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309210" y="1136847"/>
        <a:ext cx="26905" cy="26905"/>
      </dsp:txXfrm>
    </dsp:sp>
    <dsp:sp modelId="{D2476D17-C7C0-4985-8FC4-55A252731A74}">
      <dsp:nvSpPr>
        <dsp:cNvPr id="0" name=""/>
        <dsp:cNvSpPr/>
      </dsp:nvSpPr>
      <dsp:spPr>
        <a:xfrm>
          <a:off x="824924" y="1150299"/>
          <a:ext cx="538113" cy="1025369"/>
        </a:xfrm>
        <a:custGeom>
          <a:avLst/>
          <a:gdLst/>
          <a:ahLst/>
          <a:cxnLst/>
          <a:rect l="0" t="0" r="0" b="0"/>
          <a:pathLst>
            <a:path>
              <a:moveTo>
                <a:pt x="0" y="1025369"/>
              </a:moveTo>
              <a:lnTo>
                <a:pt x="269056" y="1025369"/>
              </a:lnTo>
              <a:lnTo>
                <a:pt x="269056" y="0"/>
              </a:lnTo>
              <a:lnTo>
                <a:pt x="538113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065031" y="1634034"/>
        <a:ext cx="57899" cy="57899"/>
      </dsp:txXfrm>
    </dsp:sp>
    <dsp:sp modelId="{B5A11355-BD92-48A8-BF75-C05D9BAAAB8C}">
      <dsp:nvSpPr>
        <dsp:cNvPr id="0" name=""/>
        <dsp:cNvSpPr/>
      </dsp:nvSpPr>
      <dsp:spPr>
        <a:xfrm rot="16200000">
          <a:off x="-1743894" y="1765521"/>
          <a:ext cx="4317343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Domaines d’apprentissage </a:t>
          </a:r>
        </a:p>
      </dsp:txBody>
      <dsp:txXfrm>
        <a:off x="-1743894" y="1765521"/>
        <a:ext cx="4317343" cy="820295"/>
      </dsp:txXfrm>
    </dsp:sp>
    <dsp:sp modelId="{3C8A7195-1231-4DD7-BF96-E711D8ED279A}">
      <dsp:nvSpPr>
        <dsp:cNvPr id="0" name=""/>
        <dsp:cNvSpPr/>
      </dsp:nvSpPr>
      <dsp:spPr>
        <a:xfrm>
          <a:off x="1363038" y="740152"/>
          <a:ext cx="2690568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/>
            <a:t>Savoir</a:t>
          </a:r>
        </a:p>
      </dsp:txBody>
      <dsp:txXfrm>
        <a:off x="1363038" y="740152"/>
        <a:ext cx="2690568" cy="820295"/>
      </dsp:txXfrm>
    </dsp:sp>
    <dsp:sp modelId="{1AB10067-0B1B-4A48-82BF-DE3EE9101283}">
      <dsp:nvSpPr>
        <dsp:cNvPr id="0" name=""/>
        <dsp:cNvSpPr/>
      </dsp:nvSpPr>
      <dsp:spPr>
        <a:xfrm>
          <a:off x="4591720" y="740152"/>
          <a:ext cx="2690568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Connaissances théoriques</a:t>
          </a:r>
        </a:p>
      </dsp:txBody>
      <dsp:txXfrm>
        <a:off x="4591720" y="740152"/>
        <a:ext cx="2690568" cy="820295"/>
      </dsp:txXfrm>
    </dsp:sp>
    <dsp:sp modelId="{88A35E93-487A-47C3-9D41-4C355FD0AFAF}">
      <dsp:nvSpPr>
        <dsp:cNvPr id="0" name=""/>
        <dsp:cNvSpPr/>
      </dsp:nvSpPr>
      <dsp:spPr>
        <a:xfrm>
          <a:off x="7820402" y="740152"/>
          <a:ext cx="2690568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Exemples : connaitre les définitions, les concepts, les théories, mémoriser les faits, les données, les règles, savoir expliquer un concept, etc.</a:t>
          </a:r>
        </a:p>
      </dsp:txBody>
      <dsp:txXfrm>
        <a:off x="7820402" y="740152"/>
        <a:ext cx="2690568" cy="820295"/>
      </dsp:txXfrm>
    </dsp:sp>
    <dsp:sp modelId="{89A29AF3-8CFB-40EB-8162-2A6B84CA3D49}">
      <dsp:nvSpPr>
        <dsp:cNvPr id="0" name=""/>
        <dsp:cNvSpPr/>
      </dsp:nvSpPr>
      <dsp:spPr>
        <a:xfrm>
          <a:off x="1363038" y="1765521"/>
          <a:ext cx="2690568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Savoir faire</a:t>
          </a:r>
        </a:p>
      </dsp:txBody>
      <dsp:txXfrm>
        <a:off x="1363038" y="1765521"/>
        <a:ext cx="2690568" cy="820295"/>
      </dsp:txXfrm>
    </dsp:sp>
    <dsp:sp modelId="{C342410C-3B9B-454E-8FE9-9DD22E601EFB}">
      <dsp:nvSpPr>
        <dsp:cNvPr id="0" name=""/>
        <dsp:cNvSpPr/>
      </dsp:nvSpPr>
      <dsp:spPr>
        <a:xfrm>
          <a:off x="4591720" y="1765521"/>
          <a:ext cx="2690568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Compétences pratiques</a:t>
          </a:r>
        </a:p>
      </dsp:txBody>
      <dsp:txXfrm>
        <a:off x="4591720" y="1765521"/>
        <a:ext cx="2690568" cy="820295"/>
      </dsp:txXfrm>
    </dsp:sp>
    <dsp:sp modelId="{FC2B80E1-81E7-4BE0-B1B4-FD9934A7668E}">
      <dsp:nvSpPr>
        <dsp:cNvPr id="0" name=""/>
        <dsp:cNvSpPr/>
      </dsp:nvSpPr>
      <dsp:spPr>
        <a:xfrm>
          <a:off x="7820402" y="1765521"/>
          <a:ext cx="2690568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Exemples : réaliser une tâche, une méthode, une technique, résoudre un problème, analyser une situation, créer un produit, etc.</a:t>
          </a:r>
        </a:p>
      </dsp:txBody>
      <dsp:txXfrm>
        <a:off x="7820402" y="1765521"/>
        <a:ext cx="2690568" cy="820295"/>
      </dsp:txXfrm>
    </dsp:sp>
    <dsp:sp modelId="{B0856EAA-8992-4B43-9DB0-F9B27FCD5791}">
      <dsp:nvSpPr>
        <dsp:cNvPr id="0" name=""/>
        <dsp:cNvSpPr/>
      </dsp:nvSpPr>
      <dsp:spPr>
        <a:xfrm>
          <a:off x="1363038" y="2790890"/>
          <a:ext cx="2690568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Savoir être</a:t>
          </a:r>
        </a:p>
      </dsp:txBody>
      <dsp:txXfrm>
        <a:off x="1363038" y="2790890"/>
        <a:ext cx="2690568" cy="820295"/>
      </dsp:txXfrm>
    </dsp:sp>
    <dsp:sp modelId="{701C9694-59AC-4C86-8814-CE2B9AE4958E}">
      <dsp:nvSpPr>
        <dsp:cNvPr id="0" name=""/>
        <dsp:cNvSpPr/>
      </dsp:nvSpPr>
      <dsp:spPr>
        <a:xfrm>
          <a:off x="4591720" y="2790890"/>
          <a:ext cx="2690568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Attitudes et comportements </a:t>
          </a:r>
        </a:p>
      </dsp:txBody>
      <dsp:txXfrm>
        <a:off x="4591720" y="2790890"/>
        <a:ext cx="2690568" cy="820295"/>
      </dsp:txXfrm>
    </dsp:sp>
    <dsp:sp modelId="{1CF184D8-90B0-48A6-9541-6814FB7A4579}">
      <dsp:nvSpPr>
        <dsp:cNvPr id="0" name=""/>
        <dsp:cNvSpPr/>
      </dsp:nvSpPr>
      <dsp:spPr>
        <a:xfrm>
          <a:off x="7820402" y="2790890"/>
          <a:ext cx="2690568" cy="82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 dirty="0"/>
            <a:t>Exemples : travailler en équipe, faire preuve d’autonomie, communiquer efficacement, respecter les délais, adopter une posture professionnelle, faire preuve d’esprit critique, etc.</a:t>
          </a:r>
        </a:p>
      </dsp:txBody>
      <dsp:txXfrm>
        <a:off x="7820402" y="2790890"/>
        <a:ext cx="2690568" cy="8202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E48BE-9C91-4CDF-BDD7-4E4F1FF22033}">
      <dsp:nvSpPr>
        <dsp:cNvPr id="0" name=""/>
        <dsp:cNvSpPr/>
      </dsp:nvSpPr>
      <dsp:spPr>
        <a:xfrm>
          <a:off x="0" y="0"/>
          <a:ext cx="11325219" cy="4274609"/>
        </a:xfrm>
        <a:prstGeom prst="rightArrow">
          <a:avLst/>
        </a:prstGeom>
        <a:solidFill>
          <a:schemeClr val="tx2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8A349-611E-4514-BA85-2475C5755D43}">
      <dsp:nvSpPr>
        <dsp:cNvPr id="0" name=""/>
        <dsp:cNvSpPr/>
      </dsp:nvSpPr>
      <dsp:spPr>
        <a:xfrm>
          <a:off x="3374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Public cible</a:t>
          </a:r>
        </a:p>
      </dsp:txBody>
      <dsp:txXfrm>
        <a:off x="78401" y="1357409"/>
        <a:ext cx="1386885" cy="1559789"/>
      </dsp:txXfrm>
    </dsp:sp>
    <dsp:sp modelId="{6A7894EA-CC70-4C30-99D8-81A5E41A06E0}">
      <dsp:nvSpPr>
        <dsp:cNvPr id="0" name=""/>
        <dsp:cNvSpPr/>
      </dsp:nvSpPr>
      <dsp:spPr>
        <a:xfrm>
          <a:off x="1633630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Compétences visées</a:t>
          </a:r>
        </a:p>
      </dsp:txBody>
      <dsp:txXfrm>
        <a:off x="1708657" y="1357409"/>
        <a:ext cx="1386885" cy="1559789"/>
      </dsp:txXfrm>
    </dsp:sp>
    <dsp:sp modelId="{49EEF394-A72B-43BC-8C24-B645CC447D24}">
      <dsp:nvSpPr>
        <dsp:cNvPr id="0" name=""/>
        <dsp:cNvSpPr/>
      </dsp:nvSpPr>
      <dsp:spPr>
        <a:xfrm>
          <a:off x="3263886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Objectifs d’apprentissage</a:t>
          </a:r>
        </a:p>
      </dsp:txBody>
      <dsp:txXfrm>
        <a:off x="3338913" y="1357409"/>
        <a:ext cx="1386885" cy="1559789"/>
      </dsp:txXfrm>
    </dsp:sp>
    <dsp:sp modelId="{A60F1D7B-6E41-44F1-A1DC-5D09DA4EB950}">
      <dsp:nvSpPr>
        <dsp:cNvPr id="0" name=""/>
        <dsp:cNvSpPr/>
      </dsp:nvSpPr>
      <dsp:spPr>
        <a:xfrm>
          <a:off x="4894142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Prérequis</a:t>
          </a:r>
        </a:p>
      </dsp:txBody>
      <dsp:txXfrm>
        <a:off x="4969169" y="1357409"/>
        <a:ext cx="1386885" cy="1559789"/>
      </dsp:txXfrm>
    </dsp:sp>
    <dsp:sp modelId="{884B0C95-A1EC-4C60-BB1D-94D6C42ACCDF}">
      <dsp:nvSpPr>
        <dsp:cNvPr id="0" name=""/>
        <dsp:cNvSpPr/>
      </dsp:nvSpPr>
      <dsp:spPr>
        <a:xfrm>
          <a:off x="6524399" y="1282382"/>
          <a:ext cx="1536939" cy="1709843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Planification</a:t>
          </a:r>
          <a:r>
            <a:rPr lang="fr-FR" sz="1500" kern="1200" dirty="0"/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(séquences et séances)</a:t>
          </a:r>
        </a:p>
      </dsp:txBody>
      <dsp:txXfrm>
        <a:off x="6599426" y="1357409"/>
        <a:ext cx="1386885" cy="1559789"/>
      </dsp:txXfrm>
    </dsp:sp>
    <dsp:sp modelId="{B5D57D66-DA87-4FB1-8EB3-119C102F48A2}">
      <dsp:nvSpPr>
        <dsp:cNvPr id="0" name=""/>
        <dsp:cNvSpPr/>
      </dsp:nvSpPr>
      <dsp:spPr>
        <a:xfrm>
          <a:off x="8154655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Activités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Outils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supports</a:t>
          </a:r>
        </a:p>
      </dsp:txBody>
      <dsp:txXfrm>
        <a:off x="8229682" y="1357409"/>
        <a:ext cx="1386885" cy="1559789"/>
      </dsp:txXfrm>
    </dsp:sp>
    <dsp:sp modelId="{C8D083AE-BE12-4ECC-AC6D-C666281BCD2C}">
      <dsp:nvSpPr>
        <dsp:cNvPr id="0" name=""/>
        <dsp:cNvSpPr/>
      </dsp:nvSpPr>
      <dsp:spPr>
        <a:xfrm>
          <a:off x="9784911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Évaluation</a:t>
          </a:r>
        </a:p>
      </dsp:txBody>
      <dsp:txXfrm>
        <a:off x="9859938" y="1357409"/>
        <a:ext cx="1386885" cy="1559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A923B-C46C-423B-9934-004BC7F3D299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2E04F-9019-493A-B5DE-42A273FC08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190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L’alignement pédagogique est le cadre logique, il garanti la cohérence entre les Objectifs, les MP, les activités et l’évaluation.</a:t>
            </a:r>
          </a:p>
          <a:p>
            <a:r>
              <a:rPr lang="fr-FR" dirty="0"/>
              <a:t>Le scénario pédagogique est la mise en œuvre opérationnelle, il détaille la séquence et les séances, les modalités, les outils, </a:t>
            </a:r>
            <a:r>
              <a:rPr lang="fr-FR" dirty="0" err="1"/>
              <a:t>etc</a:t>
            </a:r>
            <a:r>
              <a:rPr lang="fr-FR" dirty="0"/>
              <a:t>,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2E04F-9019-493A-B5DE-42A273FC086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111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409A3-E468-7668-2115-8AE20AA85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4ECE8E-C3FC-2E1B-1DB4-59E3994A4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2E12A7-1259-3B32-C7AB-CB7AAA7BE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F35591-826F-7929-AD4D-E930B4636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755623-319B-A1AF-AE8E-7D9676320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40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B9D9BA-7ADA-9384-9F12-525339B8BA25}"/>
              </a:ext>
            </a:extLst>
          </p:cNvPr>
          <p:cNvSpPr/>
          <p:nvPr userDrawn="1"/>
        </p:nvSpPr>
        <p:spPr>
          <a:xfrm>
            <a:off x="11930332" y="0"/>
            <a:ext cx="261668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8F79AF-30DA-2BA5-F5F6-48216224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1DC233E-2410-B3D0-FD93-060A6A206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6798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B9D9BA-7ADA-9384-9F12-525339B8BA25}"/>
              </a:ext>
            </a:extLst>
          </p:cNvPr>
          <p:cNvSpPr/>
          <p:nvPr userDrawn="1"/>
        </p:nvSpPr>
        <p:spPr>
          <a:xfrm>
            <a:off x="11930332" y="0"/>
            <a:ext cx="261668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8F79AF-30DA-2BA5-F5F6-48216224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1DC233E-2410-B3D0-FD93-060A6A206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07018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8564F-796B-3DF9-EA50-14BC91F1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E28D88-613C-2D19-4FAB-1C3444108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9C56B6-079C-F523-FC2C-13692B98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D735BB-0540-BE67-39D8-959B2FFF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2A24C2-213D-6DAF-715E-6E775F80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81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71BBE-97EE-F2D7-D749-CFE3A900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9854F0-20EB-3E0E-7F91-0EBE9B1B3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7F054A-DF81-A1C8-B557-77EB43DB4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7E6697-6C11-B486-B1AD-6B54BF99C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91A5A6-80F9-5EE0-9C56-986DB74C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599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7C9C6-0D02-F065-F571-4F6F9A7C9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D4FFEA-AD58-E4FA-BCE3-654728230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DF1BC8-EEEC-D001-DBFF-B90C1CCA5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2A683A-9261-3BC9-4C71-378DA26EC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BCD6AB-88CE-4B36-BE21-BAE72B121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A5696D-B7B9-3EA3-564D-A37BE93C6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182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F1C56A-2DAC-FAD8-6542-C6851D67C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2DBCF5-5491-369A-A988-B97E2F3D4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CDE85D-BD7C-0927-E0D8-C49683C82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EA9CEE1-FDE4-010A-496B-447DD6E29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F36BE5-1818-6C95-C0AF-CFF0AEA48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93EEAE-5897-D203-89B6-343A65D79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62739EE-7A9D-49E2-93DD-33363BCF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45A7266-B948-83C8-C22C-87D150B7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96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0A823F-F75D-39BE-BD24-98C89B107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069FABD-A8EF-AF0F-85A4-E9CCBBC29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32AA41E-6F70-4787-6A15-EE74F854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5EAE62-DC43-99FC-744D-BFB89EB78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11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CB1FC5B-411F-861B-54CF-9FAA5F79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84B0E8-9CC4-D8C6-8991-6F3C998FE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BBCB3E-8ABC-8073-26F4-5ACE67B8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15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692C0-3AF9-4189-187D-93328C6E5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6566FF-0B1B-77EA-3EA0-C0C7A894F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416445-D043-782D-5DEC-6F175AB41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6F0D48-CCE0-21B4-81FF-8E8F75487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777AB8-FC5F-ABF9-0A4E-5A076C503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2B6732-CEF0-935D-4235-CD34F09E2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24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AA52B4-7EA2-7484-0E70-2D32520D2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CEA27B9-7DDD-2B48-8AE6-01D38B1CF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864B81-AC6D-5CFF-F937-FBB05D778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8F3C7-D4CB-2238-EABA-31048CAF1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B49C0F-77E9-6AF4-1C38-C53A8439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DF9D3D-DF64-4B2D-D04E-1462BD6C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49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FDCEF4-3186-DDE7-774A-DBB2C2B8F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E77F9A-8620-D245-26AE-70FEF4150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3AC0F8-3414-6352-EC98-CBBC7B732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097096-E366-ADEF-C27A-8888D9F2C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186EA-9A56-C001-0071-D0E12A3D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267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76C7889-B5BB-254F-B0C2-91A38C80C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44EE7B-6E6F-1AF6-1275-EB020B9E6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45049E-9312-E940-93C1-A49A6AEDD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66DC3A-B1BB-70A3-57F1-FDF6A7F4F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B0F140-EA28-7DBC-5DF3-48F0E25CA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81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FBAF0F-61C4-21A8-ACF0-E661F0BE0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0A5297-A73D-C37E-035C-D9E67B8D4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C0FE0D-E6C3-723C-BE29-930851700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7FBB58-03E0-43B9-8B34-CF4530A77CF3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7E19A4-EDF0-A8B8-04C5-124D4A2D9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6A67CD-B0B8-C771-EC23-1BEA514EC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1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FAC5B7-1659-137B-BBF3-AB5DDA482D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57D416-EEC9-98E2-E9A7-E1067631FC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9ACDA4-12E0-4AE7-3094-6DC8C7936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E84E652-726C-B8A7-8296-E178A75F138B}"/>
              </a:ext>
            </a:extLst>
          </p:cNvPr>
          <p:cNvSpPr txBox="1"/>
          <p:nvPr/>
        </p:nvSpPr>
        <p:spPr>
          <a:xfrm>
            <a:off x="500331" y="2740522"/>
            <a:ext cx="70650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Scénario pédagogique</a:t>
            </a:r>
          </a:p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Alignement pédagogique</a:t>
            </a:r>
          </a:p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Séquence et séance </a:t>
            </a:r>
          </a:p>
        </p:txBody>
      </p:sp>
    </p:spTree>
    <p:extLst>
      <p:ext uri="{BB962C8B-B14F-4D97-AF65-F5344CB8AC3E}">
        <p14:creationId xmlns:p14="http://schemas.microsoft.com/office/powerpoint/2010/main" val="69448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E77269-58FE-4922-8BCC-91F0A900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Question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CAAA5D-51A7-4121-9B39-7E1F9A1FD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55233"/>
            <a:ext cx="6570133" cy="48376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Un professeur dépose un fichier PDF de son cours sur un groupe WhatsApp. Les étudiants peuvent le télécharger et le lire à n'importe quel moment de la journée, selon leur emploi du temps et leur connexion internet.</a:t>
            </a:r>
          </a:p>
          <a:p>
            <a:pPr marL="0" indent="0">
              <a:buNone/>
            </a:pPr>
            <a:r>
              <a:rPr lang="fr-FR" sz="2200" dirty="0"/>
              <a:t>De quelle modalité d'enseignement s'agit-il ?</a:t>
            </a:r>
          </a:p>
          <a:p>
            <a:pPr marL="0" indent="0">
              <a:buNone/>
            </a:pPr>
            <a:endParaRPr lang="fr-FR" sz="2200" dirty="0"/>
          </a:p>
          <a:p>
            <a:pPr marL="514350" indent="-514350">
              <a:buFont typeface="+mj-lt"/>
              <a:buAutoNum type="alphaLcParenR"/>
            </a:pPr>
            <a:r>
              <a:rPr lang="fr-FR" sz="2200" dirty="0"/>
              <a:t>L'apprentissage synchrone (en direct)</a:t>
            </a:r>
          </a:p>
          <a:p>
            <a:pPr marL="514350" indent="-514350">
              <a:buFont typeface="+mj-lt"/>
              <a:buAutoNum type="alphaLcParenR"/>
            </a:pPr>
            <a:r>
              <a:rPr lang="fr-FR" sz="2200" dirty="0"/>
              <a:t>L'apprentissage asynchrone (en différé / à son rythme)</a:t>
            </a:r>
          </a:p>
          <a:p>
            <a:pPr marL="514350" indent="-514350">
              <a:buFont typeface="+mj-lt"/>
              <a:buAutoNum type="alphaLcParenR"/>
            </a:pPr>
            <a:r>
              <a:rPr lang="fr-FR" sz="2200" dirty="0"/>
              <a:t>L'apprentissage hybride</a:t>
            </a:r>
          </a:p>
        </p:txBody>
      </p:sp>
      <p:pic>
        <p:nvPicPr>
          <p:cNvPr id="5" name="Graphique 4" descr="Questions avec un remplissage uni">
            <a:extLst>
              <a:ext uri="{FF2B5EF4-FFF2-40B4-BE49-F238E27FC236}">
                <a16:creationId xmlns:a16="http://schemas.microsoft.com/office/drawing/2014/main" id="{F492B44D-6D50-4603-98C1-E3D218169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7667" y="2065866"/>
            <a:ext cx="2607734" cy="260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2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E77269-58FE-4922-8BCC-91F0A900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Question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CAAA5D-51A7-4121-9B39-7E1F9A1FD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55233"/>
            <a:ext cx="7416800" cy="483764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/>
              <a:t>Laquelle des affirmations suivantes décrit le mieux la différence principale entre </a:t>
            </a:r>
            <a:r>
              <a:rPr lang="fr-FR" b="1" dirty="0"/>
              <a:t>l'apprentissage synchrone et asynchrone </a:t>
            </a:r>
            <a:r>
              <a:rPr lang="fr-FR" dirty="0"/>
              <a:t>?</a:t>
            </a:r>
          </a:p>
          <a:p>
            <a:pPr marL="0" indent="0">
              <a:buNone/>
            </a:pPr>
            <a:endParaRPr lang="fr-FR" dirty="0"/>
          </a:p>
          <a:p>
            <a:pPr marL="514350" indent="-514350">
              <a:buFont typeface="+mj-lt"/>
              <a:buAutoNum type="alphaLcParenR"/>
            </a:pPr>
            <a:r>
              <a:rPr lang="fr-FR" dirty="0"/>
              <a:t>Le synchrone se fait uniquement en présentiel dans une salle de classe, tandis que l'asynchrone se fait uniquement en ligne.</a:t>
            </a:r>
          </a:p>
          <a:p>
            <a:pPr marL="514350" indent="-514350">
              <a:buFont typeface="+mj-lt"/>
              <a:buAutoNum type="alphaLcParenR"/>
            </a:pPr>
            <a:r>
              <a:rPr lang="fr-FR" dirty="0"/>
              <a:t>Le synchrone implique une interaction et un apprentissage en temps réel (au même moment), tandis que l'asynchrone permet à l'étudiant d'accéder aux ressources et de travailler à son propre rythme, sans contrainte de temps immédiat.</a:t>
            </a:r>
          </a:p>
          <a:p>
            <a:pPr marL="514350" indent="-514350">
              <a:buFont typeface="+mj-lt"/>
              <a:buAutoNum type="alphaLcParenR"/>
            </a:pPr>
            <a:r>
              <a:rPr lang="fr-FR" dirty="0"/>
              <a:t>L'asynchrone est toujours plus efficace que le synchrone pour les travaux pratiques et les débats de groupe.</a:t>
            </a:r>
          </a:p>
          <a:p>
            <a:pPr marL="514350" indent="-514350">
              <a:buFont typeface="+mj-lt"/>
              <a:buAutoNum type="alphaLcParenR"/>
            </a:pPr>
            <a:r>
              <a:rPr lang="fr-FR" dirty="0"/>
              <a:t>Le mode hybride interdit toute forme de communication en direct entre l'enseignant et les étudiants.</a:t>
            </a:r>
          </a:p>
        </p:txBody>
      </p:sp>
      <p:pic>
        <p:nvPicPr>
          <p:cNvPr id="5" name="Graphique 4" descr="Questions avec un remplissage uni">
            <a:extLst>
              <a:ext uri="{FF2B5EF4-FFF2-40B4-BE49-F238E27FC236}">
                <a16:creationId xmlns:a16="http://schemas.microsoft.com/office/drawing/2014/main" id="{F492B44D-6D50-4603-98C1-E3D218169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7667" y="2065866"/>
            <a:ext cx="2607734" cy="260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71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A3E482D-4E1C-4ACE-9876-831B63E37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Scénario pédagogique</a:t>
            </a: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0F992D8-D2DF-47B9-8EB4-9B79CFF6C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dirty="0"/>
              <a:t>Pour vous, qu’est-ce qu’un scénario pédagogique ?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7332C468-D1C5-42C6-BB7A-C5970C72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9" b="5820"/>
          <a:stretch/>
        </p:blipFill>
        <p:spPr>
          <a:xfrm>
            <a:off x="4485187" y="3734859"/>
            <a:ext cx="2592129" cy="244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55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39E725-B52C-482A-B87A-24CBA94C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Scénario pédagogique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A9CC55-FC3E-4A29-B5D4-910E49C9D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Un scénario pédagogique est une </a:t>
            </a:r>
            <a:r>
              <a:rPr lang="fr-FR" b="1" dirty="0"/>
              <a:t>description détaillée</a:t>
            </a:r>
            <a:r>
              <a:rPr lang="fr-FR" dirty="0"/>
              <a:t>, conçue a priori, du déroulement d’une situation d’apprentissage.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Il sert de plan directeur pour formaliser par écrit le déroulé d'un cours ou d'une formation, en garantissant l'« alignement pédagogique » (la cohérence) entre les objectifs visés, les activités proposées, les ressources mobilisées et les modalités d'évaluation.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823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39E725-B52C-482A-B87A-24CBA94C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Scénario pédagogique</a:t>
            </a: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AD3DB706-C4D8-4477-880C-6F0695F8CC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9138303"/>
              </p:ext>
            </p:extLst>
          </p:nvPr>
        </p:nvGraphicFramePr>
        <p:xfrm>
          <a:off x="390524" y="1926166"/>
          <a:ext cx="11325225" cy="4274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363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F2D92-7C91-4FCC-B4AA-FE2AEAC0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Activité : Cultiver sans plan vs Cultiver avec méthode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35EB8B-FC51-429C-A0D2-110382A65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729" y="4064747"/>
            <a:ext cx="4219303" cy="1795555"/>
          </a:xfrm>
          <a:ln>
            <a:solidFill>
              <a:srgbClr val="C04F15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/>
              <a:t>Cultiver le champ </a:t>
            </a:r>
            <a:r>
              <a:rPr lang="fr-FR" b="1" dirty="0"/>
              <a:t>SANS</a:t>
            </a:r>
            <a:r>
              <a:rPr lang="fr-FR" dirty="0"/>
              <a:t> préparer la terre, sans choisir les graines, sans savoir quand arroser ?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1BF16BD8-4B55-4955-9244-1BDA17E88F7D}"/>
              </a:ext>
            </a:extLst>
          </p:cNvPr>
          <p:cNvSpPr txBox="1">
            <a:spLocks/>
          </p:cNvSpPr>
          <p:nvPr/>
        </p:nvSpPr>
        <p:spPr>
          <a:xfrm>
            <a:off x="8072846" y="1978025"/>
            <a:ext cx="34333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5B68F5B0-FD03-4F8A-8032-DCF6B3455CEA}"/>
              </a:ext>
            </a:extLst>
          </p:cNvPr>
          <p:cNvSpPr txBox="1">
            <a:spLocks/>
          </p:cNvSpPr>
          <p:nvPr/>
        </p:nvSpPr>
        <p:spPr>
          <a:xfrm>
            <a:off x="6624915" y="4064747"/>
            <a:ext cx="4728885" cy="1795555"/>
          </a:xfrm>
          <a:prstGeom prst="rect">
            <a:avLst/>
          </a:prstGeom>
          <a:ln>
            <a:solidFill>
              <a:srgbClr val="C04F15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/>
              <a:t>Cultiver le champ </a:t>
            </a:r>
            <a:r>
              <a:rPr lang="fr-FR" b="1" dirty="0"/>
              <a:t>AVEC</a:t>
            </a:r>
            <a:r>
              <a:rPr lang="fr-FR" dirty="0"/>
              <a:t> une méthode : terre préparée, bonnes graines, calendrier d'arrosage, outils adaptés ?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DE4B5D-EAE6-404D-A337-F67EF7394F89}"/>
              </a:ext>
            </a:extLst>
          </p:cNvPr>
          <p:cNvGrpSpPr/>
          <p:nvPr/>
        </p:nvGrpSpPr>
        <p:grpSpPr>
          <a:xfrm>
            <a:off x="928388" y="3561739"/>
            <a:ext cx="922607" cy="1006015"/>
            <a:chOff x="2080" y="1180410"/>
            <a:chExt cx="1330863" cy="1573880"/>
          </a:xfrm>
          <a:solidFill>
            <a:schemeClr val="accent2">
              <a:lumMod val="75000"/>
            </a:schemeClr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A81399A8-633A-474D-B3B6-70EE8696FB0A}"/>
                </a:ext>
              </a:extLst>
            </p:cNvPr>
            <p:cNvSpPr/>
            <p:nvPr/>
          </p:nvSpPr>
          <p:spPr>
            <a:xfrm>
              <a:off x="2080" y="1180410"/>
              <a:ext cx="1330863" cy="157388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 : coins arrondis 4">
              <a:extLst>
                <a:ext uri="{FF2B5EF4-FFF2-40B4-BE49-F238E27FC236}">
                  <a16:creationId xmlns:a16="http://schemas.microsoft.com/office/drawing/2014/main" id="{A7627797-36FF-4555-92E9-D9B00B1B52B8}"/>
                </a:ext>
              </a:extLst>
            </p:cNvPr>
            <p:cNvSpPr txBox="1"/>
            <p:nvPr/>
          </p:nvSpPr>
          <p:spPr>
            <a:xfrm>
              <a:off x="67047" y="1245377"/>
              <a:ext cx="1200929" cy="144394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b="1" kern="1200" dirty="0"/>
                <a:t>1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5C6B554-CD54-4611-BA45-516419A0F694}"/>
              </a:ext>
            </a:extLst>
          </p:cNvPr>
          <p:cNvGrpSpPr/>
          <p:nvPr/>
        </p:nvGrpSpPr>
        <p:grpSpPr>
          <a:xfrm>
            <a:off x="5963446" y="3561739"/>
            <a:ext cx="922607" cy="1006015"/>
            <a:chOff x="2080" y="1180410"/>
            <a:chExt cx="1330863" cy="1573880"/>
          </a:xfrm>
          <a:solidFill>
            <a:schemeClr val="accent2">
              <a:lumMod val="7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002047F-252E-4852-A2EA-F70AE341753E}"/>
                </a:ext>
              </a:extLst>
            </p:cNvPr>
            <p:cNvSpPr/>
            <p:nvPr/>
          </p:nvSpPr>
          <p:spPr>
            <a:xfrm>
              <a:off x="2080" y="1180410"/>
              <a:ext cx="1330863" cy="157388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 : coins arrondis 4">
              <a:extLst>
                <a:ext uri="{FF2B5EF4-FFF2-40B4-BE49-F238E27FC236}">
                  <a16:creationId xmlns:a16="http://schemas.microsoft.com/office/drawing/2014/main" id="{09942297-3E85-46F3-9261-320949F0CAFF}"/>
                </a:ext>
              </a:extLst>
            </p:cNvPr>
            <p:cNvSpPr txBox="1"/>
            <p:nvPr/>
          </p:nvSpPr>
          <p:spPr>
            <a:xfrm>
              <a:off x="67047" y="1245377"/>
              <a:ext cx="1200929" cy="144394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4000" b="1" kern="1200" dirty="0"/>
                <a:t>2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5D557A01-E9E5-431E-BDF8-0C6C2512FF8E}"/>
              </a:ext>
            </a:extLst>
          </p:cNvPr>
          <p:cNvSpPr txBox="1"/>
          <p:nvPr/>
        </p:nvSpPr>
        <p:spPr>
          <a:xfrm>
            <a:off x="838201" y="2351040"/>
            <a:ext cx="10515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Quelle approche donne les meilleurs résultats ?</a:t>
            </a:r>
          </a:p>
        </p:txBody>
      </p:sp>
    </p:spTree>
    <p:extLst>
      <p:ext uri="{BB962C8B-B14F-4D97-AF65-F5344CB8AC3E}">
        <p14:creationId xmlns:p14="http://schemas.microsoft.com/office/powerpoint/2010/main" val="495122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F2D92-7C91-4FCC-B4AA-FE2AEAC0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Activité : Cultiver sans plan vs Cultiver avec méthode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35EB8B-FC51-429C-A0D2-110382A65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50097"/>
            <a:ext cx="5410200" cy="1590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1 – Cultiver le champ </a:t>
            </a:r>
            <a:r>
              <a:rPr lang="fr-FR" b="1" dirty="0"/>
              <a:t>SANS</a:t>
            </a:r>
            <a:r>
              <a:rPr lang="fr-FR" dirty="0"/>
              <a:t> préparer la terre, sans choisir les graines, sans savoir quand arroser ?  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1BF16BD8-4B55-4955-9244-1BDA17E88F7D}"/>
              </a:ext>
            </a:extLst>
          </p:cNvPr>
          <p:cNvSpPr txBox="1">
            <a:spLocks/>
          </p:cNvSpPr>
          <p:nvPr/>
        </p:nvSpPr>
        <p:spPr>
          <a:xfrm>
            <a:off x="8072846" y="1978025"/>
            <a:ext cx="34333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5B68F5B0-FD03-4F8A-8032-DCF6B3455CEA}"/>
              </a:ext>
            </a:extLst>
          </p:cNvPr>
          <p:cNvSpPr txBox="1">
            <a:spLocks/>
          </p:cNvSpPr>
          <p:nvPr/>
        </p:nvSpPr>
        <p:spPr>
          <a:xfrm>
            <a:off x="6668588" y="2016442"/>
            <a:ext cx="5135880" cy="1832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2 – Cultiver le champ </a:t>
            </a:r>
            <a:r>
              <a:rPr lang="fr-FR" b="1" dirty="0"/>
              <a:t>AVEC</a:t>
            </a:r>
            <a:r>
              <a:rPr lang="fr-FR" dirty="0"/>
              <a:t> une méthode : terre préparée, bonnes graines, calendrier d'arrosage, outils adaptés ?</a:t>
            </a:r>
          </a:p>
        </p:txBody>
      </p:sp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5BAB61ED-3608-4631-A01A-16906A60C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679872"/>
              </p:ext>
            </p:extLst>
          </p:nvPr>
        </p:nvGraphicFramePr>
        <p:xfrm>
          <a:off x="972094" y="4101443"/>
          <a:ext cx="10247812" cy="24402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23906">
                  <a:extLst>
                    <a:ext uri="{9D8B030D-6E8A-4147-A177-3AD203B41FA5}">
                      <a16:colId xmlns:a16="http://schemas.microsoft.com/office/drawing/2014/main" val="490536002"/>
                    </a:ext>
                  </a:extLst>
                </a:gridCol>
                <a:gridCol w="5123906">
                  <a:extLst>
                    <a:ext uri="{9D8B030D-6E8A-4147-A177-3AD203B41FA5}">
                      <a16:colId xmlns:a16="http://schemas.microsoft.com/office/drawing/2014/main" val="1677147747"/>
                    </a:ext>
                  </a:extLst>
                </a:gridCol>
              </a:tblGrid>
              <a:tr h="48805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Sans préparation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Avec méthode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763119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On sème au hasard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On prépare la terre d’abord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902136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N’importe quelles graines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On choisit les meilleurs graines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53974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On arrose quand on y 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Calendrier d’arrosage régulier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398761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Résultat incertain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Récolte prévisible et abondante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797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871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F2D92-7C91-4FCC-B4AA-FE2AEAC0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Activité : Cultiver sans plan vs Cultiver avec méthode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1BF16BD8-4B55-4955-9244-1BDA17E88F7D}"/>
              </a:ext>
            </a:extLst>
          </p:cNvPr>
          <p:cNvSpPr txBox="1">
            <a:spLocks/>
          </p:cNvSpPr>
          <p:nvPr/>
        </p:nvSpPr>
        <p:spPr>
          <a:xfrm>
            <a:off x="8072846" y="1978025"/>
            <a:ext cx="34333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5B68F5B0-FD03-4F8A-8032-DCF6B3455CEA}"/>
              </a:ext>
            </a:extLst>
          </p:cNvPr>
          <p:cNvSpPr txBox="1">
            <a:spLocks/>
          </p:cNvSpPr>
          <p:nvPr/>
        </p:nvSpPr>
        <p:spPr>
          <a:xfrm>
            <a:off x="6668588" y="2016442"/>
            <a:ext cx="5135880" cy="1832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5BAB61ED-3608-4631-A01A-16906A60C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955982"/>
              </p:ext>
            </p:extLst>
          </p:nvPr>
        </p:nvGraphicFramePr>
        <p:xfrm>
          <a:off x="902425" y="2089763"/>
          <a:ext cx="10247812" cy="34163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23906">
                  <a:extLst>
                    <a:ext uri="{9D8B030D-6E8A-4147-A177-3AD203B41FA5}">
                      <a16:colId xmlns:a16="http://schemas.microsoft.com/office/drawing/2014/main" val="490536002"/>
                    </a:ext>
                  </a:extLst>
                </a:gridCol>
                <a:gridCol w="5123906">
                  <a:extLst>
                    <a:ext uri="{9D8B030D-6E8A-4147-A177-3AD203B41FA5}">
                      <a16:colId xmlns:a16="http://schemas.microsoft.com/office/drawing/2014/main" val="1677147747"/>
                    </a:ext>
                  </a:extLst>
                </a:gridCol>
              </a:tblGrid>
              <a:tr h="48805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Agriculture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Pédagogie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763119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Le type de culture à planter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endParaRPr lang="fr-FR" sz="20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902136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La préparation de la terre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endParaRPr lang="fr-FR" sz="20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53974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Les graines de qualité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endParaRPr lang="fr-FR" sz="20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398761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Le calendrier d'arrosage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endParaRPr lang="fr-FR" sz="20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797615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Les outils (arrosoir, pelle, fourchette)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123037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La récolte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39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070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F2D92-7C91-4FCC-B4AA-FE2AEAC0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Activité : Cultiver sans plan vs Cultiver avec méthode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1BF16BD8-4B55-4955-9244-1BDA17E88F7D}"/>
              </a:ext>
            </a:extLst>
          </p:cNvPr>
          <p:cNvSpPr txBox="1">
            <a:spLocks/>
          </p:cNvSpPr>
          <p:nvPr/>
        </p:nvSpPr>
        <p:spPr>
          <a:xfrm>
            <a:off x="8072846" y="1978025"/>
            <a:ext cx="34333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5B68F5B0-FD03-4F8A-8032-DCF6B3455CEA}"/>
              </a:ext>
            </a:extLst>
          </p:cNvPr>
          <p:cNvSpPr txBox="1">
            <a:spLocks/>
          </p:cNvSpPr>
          <p:nvPr/>
        </p:nvSpPr>
        <p:spPr>
          <a:xfrm>
            <a:off x="6668588" y="2016442"/>
            <a:ext cx="5135880" cy="1832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5BAB61ED-3608-4631-A01A-16906A60C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915960"/>
              </p:ext>
            </p:extLst>
          </p:nvPr>
        </p:nvGraphicFramePr>
        <p:xfrm>
          <a:off x="902425" y="2089763"/>
          <a:ext cx="10247812" cy="36293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23906">
                  <a:extLst>
                    <a:ext uri="{9D8B030D-6E8A-4147-A177-3AD203B41FA5}">
                      <a16:colId xmlns:a16="http://schemas.microsoft.com/office/drawing/2014/main" val="490536002"/>
                    </a:ext>
                  </a:extLst>
                </a:gridCol>
                <a:gridCol w="5123906">
                  <a:extLst>
                    <a:ext uri="{9D8B030D-6E8A-4147-A177-3AD203B41FA5}">
                      <a16:colId xmlns:a16="http://schemas.microsoft.com/office/drawing/2014/main" val="1677147747"/>
                    </a:ext>
                  </a:extLst>
                </a:gridCol>
              </a:tblGrid>
              <a:tr h="48805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Agriculture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Pédagogie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763119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Le type de culture à planter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Les objectifs d'apprentissage/pédagogiques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902136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La préparation de la terre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La préparation des étudiants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53974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r>
                        <a:rPr lang="fr-FR" sz="2000" dirty="0"/>
                        <a:t>Les graines de qualité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Les contenus pertinents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398761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Le calendrier d'arrosage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Le déroulement des activités/contenus (Séquences et séances)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797615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Les outils (arrosoir, pelle, fourchette)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effectLst/>
                        </a:rPr>
                        <a:t>Les méthodes, outils et ressources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123037"/>
                  </a:ext>
                </a:extLst>
              </a:tr>
              <a:tr h="488052">
                <a:tc>
                  <a:txBody>
                    <a:bodyPr/>
                    <a:lstStyle/>
                    <a:p>
                      <a:pPr rtl="0"/>
                      <a:r>
                        <a:rPr lang="fr-FR" sz="2000" dirty="0">
                          <a:effectLst/>
                        </a:rPr>
                        <a:t>La récolte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effectLst/>
                        </a:rPr>
                        <a:t>L'évaluation des apprentissages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399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79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F2D92-7C91-4FCC-B4AA-FE2AEAC0C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Activité : Cultiver sans plan vs Cultiver avec méthode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1BF16BD8-4B55-4955-9244-1BDA17E88F7D}"/>
              </a:ext>
            </a:extLst>
          </p:cNvPr>
          <p:cNvSpPr txBox="1">
            <a:spLocks/>
          </p:cNvSpPr>
          <p:nvPr/>
        </p:nvSpPr>
        <p:spPr>
          <a:xfrm>
            <a:off x="8072846" y="1978025"/>
            <a:ext cx="34333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5B68F5B0-FD03-4F8A-8032-DCF6B3455CEA}"/>
              </a:ext>
            </a:extLst>
          </p:cNvPr>
          <p:cNvSpPr txBox="1">
            <a:spLocks/>
          </p:cNvSpPr>
          <p:nvPr/>
        </p:nvSpPr>
        <p:spPr>
          <a:xfrm>
            <a:off x="6668588" y="2016442"/>
            <a:ext cx="5135880" cy="1832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989541C-37EA-4F56-8375-99863623C541}"/>
              </a:ext>
            </a:extLst>
          </p:cNvPr>
          <p:cNvSpPr txBox="1"/>
          <p:nvPr/>
        </p:nvSpPr>
        <p:spPr>
          <a:xfrm>
            <a:off x="1227935" y="2076289"/>
            <a:ext cx="13851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Champ sans</a:t>
            </a:r>
          </a:p>
          <a:p>
            <a:r>
              <a:rPr lang="fr-FR" b="1" dirty="0"/>
              <a:t>préparation</a:t>
            </a:r>
            <a:r>
              <a:rPr lang="fr-FR" dirty="0"/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9243111-7D8E-4F6E-9349-1D9BF2407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209" y="3070813"/>
            <a:ext cx="3168813" cy="257823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E99AED8-8C6B-43CF-8BC0-8526C14F1341}"/>
              </a:ext>
            </a:extLst>
          </p:cNvPr>
          <p:cNvSpPr txBox="1"/>
          <p:nvPr/>
        </p:nvSpPr>
        <p:spPr>
          <a:xfrm>
            <a:off x="7410209" y="5657991"/>
            <a:ext cx="447753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 : dsp-tchad.com (</a:t>
            </a:r>
            <a:r>
              <a:rPr lang="fr-FR" sz="1000" dirty="0"/>
              <a:t>Direction des Semences et Plants)</a:t>
            </a: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B930A0F-A8CC-4B32-8E19-2DE526D59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10" y="3094354"/>
            <a:ext cx="3196499" cy="256363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888A54C-74BF-46ED-9AA1-BC4923C6BFF4}"/>
              </a:ext>
            </a:extLst>
          </p:cNvPr>
          <p:cNvSpPr txBox="1"/>
          <p:nvPr/>
        </p:nvSpPr>
        <p:spPr>
          <a:xfrm>
            <a:off x="1412510" y="5649046"/>
            <a:ext cx="447753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 : dsp-tchad.com (</a:t>
            </a:r>
            <a:r>
              <a:rPr lang="fr-FR" sz="1000" dirty="0"/>
              <a:t>Direction des Semences et Plants)</a:t>
            </a:r>
            <a:endParaRPr lang="fr-FR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C8E7AC7-5F4D-419E-A318-9F4FD3D123B9}"/>
              </a:ext>
            </a:extLst>
          </p:cNvPr>
          <p:cNvSpPr txBox="1"/>
          <p:nvPr/>
        </p:nvSpPr>
        <p:spPr>
          <a:xfrm>
            <a:off x="3272519" y="2076289"/>
            <a:ext cx="2201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Cours </a:t>
            </a:r>
            <a:r>
              <a:rPr lang="fr-FR" b="1" dirty="0"/>
              <a:t>sans</a:t>
            </a:r>
            <a:r>
              <a:rPr lang="fr-FR" dirty="0"/>
              <a:t> scénario pédagogique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A3C1256-625A-43E3-8C20-C279DAE938C0}"/>
              </a:ext>
            </a:extLst>
          </p:cNvPr>
          <p:cNvSpPr txBox="1"/>
          <p:nvPr/>
        </p:nvSpPr>
        <p:spPr>
          <a:xfrm>
            <a:off x="2799026" y="2190823"/>
            <a:ext cx="35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=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9369161-EDDC-47BD-9A8A-B4EA03201EC3}"/>
              </a:ext>
            </a:extLst>
          </p:cNvPr>
          <p:cNvSpPr txBox="1"/>
          <p:nvPr/>
        </p:nvSpPr>
        <p:spPr>
          <a:xfrm>
            <a:off x="7012926" y="2076289"/>
            <a:ext cx="13851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Champ bien préparé</a:t>
            </a:r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D00F4D1-F047-4184-B73C-5ED01C5A7B60}"/>
              </a:ext>
            </a:extLst>
          </p:cNvPr>
          <p:cNvSpPr txBox="1"/>
          <p:nvPr/>
        </p:nvSpPr>
        <p:spPr>
          <a:xfrm>
            <a:off x="9057510" y="2076289"/>
            <a:ext cx="2201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Cours </a:t>
            </a:r>
            <a:r>
              <a:rPr lang="fr-FR" b="1" dirty="0"/>
              <a:t>avec</a:t>
            </a:r>
            <a:r>
              <a:rPr lang="fr-FR" dirty="0"/>
              <a:t> scénario pédagogique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82FB18B-2BE7-4765-9659-F00874FB2D85}"/>
              </a:ext>
            </a:extLst>
          </p:cNvPr>
          <p:cNvSpPr txBox="1"/>
          <p:nvPr/>
        </p:nvSpPr>
        <p:spPr>
          <a:xfrm>
            <a:off x="8584017" y="2190823"/>
            <a:ext cx="350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=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444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D79E7B-D943-DEF1-E4DE-638A094FB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effectLst/>
              </a:rPr>
              <a:t>Alignement pédagogique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0FA7F828-AF36-A858-ED21-4B9FB1E0D1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574240"/>
              </p:ext>
            </p:extLst>
          </p:nvPr>
        </p:nvGraphicFramePr>
        <p:xfrm>
          <a:off x="0" y="1385888"/>
          <a:ext cx="11930332" cy="5167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8377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D79E7B-D943-DEF1-E4DE-638A094FB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effectLst/>
              </a:rPr>
              <a:t>Alignement pédagogique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0FA7F828-AF36-A858-ED21-4B9FB1E0D1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125579"/>
              </p:ext>
            </p:extLst>
          </p:nvPr>
        </p:nvGraphicFramePr>
        <p:xfrm>
          <a:off x="0" y="1385890"/>
          <a:ext cx="11930332" cy="516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0452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D79E7B-D943-DEF1-E4DE-638A094FB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effectLst/>
              </a:rPr>
              <a:t>Alignement pédagogique </a:t>
            </a: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C331FE9-F31B-4603-B833-EE2822AE1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0B4BC8-2B2C-4607-9CFC-93812F4E2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563" y="1571624"/>
            <a:ext cx="7726875" cy="502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D79E7B-D943-DEF1-E4DE-638A094FB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effectLst/>
              </a:rPr>
              <a:t>Alignement pédagogique </a:t>
            </a: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805CDF-F918-CCAA-AFE2-F14041C9E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55067" cy="4351338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000" b="0" i="0" dirty="0">
                <a:effectLst/>
              </a:rPr>
              <a:t>Les </a:t>
            </a:r>
            <a:r>
              <a:rPr lang="fr-FR" sz="2000" b="1" i="0" dirty="0">
                <a:effectLst/>
              </a:rPr>
              <a:t>résultats</a:t>
            </a:r>
            <a:r>
              <a:rPr lang="fr-FR" sz="2000" b="0" i="0" dirty="0">
                <a:effectLst/>
              </a:rPr>
              <a:t> </a:t>
            </a:r>
            <a:r>
              <a:rPr lang="fr-FR" sz="2000" b="1" i="0" dirty="0">
                <a:effectLst/>
              </a:rPr>
              <a:t>visés</a:t>
            </a:r>
            <a:r>
              <a:rPr lang="fr-FR" sz="2000" b="0" i="0" dirty="0">
                <a:effectLst/>
              </a:rPr>
              <a:t> sont définis en priorité. 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0" i="0" dirty="0">
                <a:effectLst/>
              </a:rPr>
              <a:t>Les </a:t>
            </a:r>
            <a:r>
              <a:rPr lang="fr-FR" sz="2000" b="1" i="0" dirty="0">
                <a:effectLst/>
              </a:rPr>
              <a:t>méthodes d’enseignement </a:t>
            </a:r>
            <a:r>
              <a:rPr lang="fr-FR" sz="2000" b="0" i="0" dirty="0">
                <a:effectLst/>
              </a:rPr>
              <a:t>et d’</a:t>
            </a:r>
            <a:r>
              <a:rPr lang="fr-FR" sz="2000" b="1" i="0" dirty="0">
                <a:effectLst/>
              </a:rPr>
              <a:t>évaluation</a:t>
            </a:r>
            <a:r>
              <a:rPr lang="fr-FR" sz="2000" b="0" i="0" dirty="0">
                <a:effectLst/>
              </a:rPr>
              <a:t> sont ensuite élaborées </a:t>
            </a:r>
            <a:r>
              <a:rPr lang="fr-FR" sz="2000" b="0" i="0" dirty="0">
                <a:effectLst/>
                <a:latin typeface="YAEP9xY70s4_0"/>
              </a:rPr>
              <a:t>pour maximiser l’atteinte de ces résultats et en mesurer le degré d’acquisition par les étudiants (</a:t>
            </a:r>
            <a:r>
              <a:rPr lang="fr-FR" sz="2000" b="0" i="0" dirty="0" err="1">
                <a:effectLst/>
                <a:latin typeface="YAEP9xY70s4_0"/>
              </a:rPr>
              <a:t>Biggs</a:t>
            </a:r>
            <a:r>
              <a:rPr lang="fr-FR" sz="2000" b="0" i="0" dirty="0">
                <a:effectLst/>
                <a:latin typeface="YAEP9xY70s4_0"/>
              </a:rPr>
              <a:t>, 2014, pp. 1-2).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000" b="0" i="0" dirty="0">
              <a:effectLst/>
              <a:latin typeface="YAEP9xY70s4_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0" i="0" dirty="0">
                <a:effectLst/>
              </a:rPr>
              <a:t>Il y a alignement pédagogique lorsque les objectifs d’apprentissage sont cohérents avec les </a:t>
            </a:r>
            <a:r>
              <a:rPr lang="fr-FR" sz="2000" b="1" i="0" dirty="0">
                <a:effectLst/>
              </a:rPr>
              <a:t>activités pédagogiques</a:t>
            </a:r>
            <a:r>
              <a:rPr lang="fr-FR" sz="2000" b="0" i="0" dirty="0">
                <a:effectLst/>
              </a:rPr>
              <a:t> et les stratégies d’évaluation.</a:t>
            </a:r>
            <a:endParaRPr lang="fr-FR" sz="2000" dirty="0">
              <a:effectLst/>
              <a:latin typeface="YAEP9xY70s4_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C331FE9-F31B-4603-B833-EE2822AE1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0B4BC8-2B2C-4607-9CFC-93812F4E2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22263"/>
            <a:ext cx="5072591" cy="329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3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824D05-7F4B-446F-878D-BC19D8767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effectLst/>
              </a:rPr>
              <a:t>Alignement pédagogique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08B90-8F18-4234-B200-53D377F74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00600" cy="4351338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Apprentissage</a:t>
            </a:r>
            <a:r>
              <a:rPr lang="fr-FR" b="1" dirty="0"/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i="1" dirty="0"/>
              <a:t>A la fin de mon cours, que doivent savoir, savoir faire et savoir-être mes étudiants?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A4572FB1-B17E-4613-90D9-5C48A6AED0C1}"/>
              </a:ext>
            </a:extLst>
          </p:cNvPr>
          <p:cNvSpPr txBox="1">
            <a:spLocks/>
          </p:cNvSpPr>
          <p:nvPr/>
        </p:nvSpPr>
        <p:spPr>
          <a:xfrm>
            <a:off x="5556069" y="1825625"/>
            <a:ext cx="5947954" cy="46672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fr-F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Objectifs</a:t>
            </a:r>
            <a:r>
              <a:rPr lang="fr-FR" sz="2400" dirty="0"/>
              <a:t> : L'objectif doit décrire ce que l'apprenant sera capable de faire à la fin, pas ce que l'enseignant va faire.</a:t>
            </a:r>
            <a:r>
              <a:rPr lang="fr-FR" sz="2400" b="1" dirty="0"/>
              <a:t> </a:t>
            </a:r>
            <a:r>
              <a:rPr lang="fr-FR" sz="2400" i="1" dirty="0"/>
              <a:t>À la fin de cette séance, que doivent exactement savoir, savoir-faire ou savoir-être les participants ?</a:t>
            </a:r>
          </a:p>
          <a:p>
            <a:pPr>
              <a:lnSpc>
                <a:spcPct val="120000"/>
              </a:lnSpc>
            </a:pPr>
            <a:r>
              <a:rPr lang="fr-F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Contenus</a:t>
            </a:r>
            <a:r>
              <a:rPr lang="fr-FR" sz="2400" dirty="0"/>
              <a:t> : </a:t>
            </a:r>
            <a:r>
              <a:rPr lang="fr-FR" sz="2400" i="1" dirty="0"/>
              <a:t>Quelle organisation des contenus et quels supports privilégier pour garantir une compréhension claire ?</a:t>
            </a:r>
          </a:p>
          <a:p>
            <a:pPr>
              <a:lnSpc>
                <a:spcPct val="120000"/>
              </a:lnSpc>
            </a:pPr>
            <a:r>
              <a:rPr lang="fr-F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Méthodes</a:t>
            </a:r>
            <a:r>
              <a:rPr lang="fr-FR" sz="2400" b="1" dirty="0"/>
              <a:t> </a:t>
            </a:r>
            <a:r>
              <a:rPr lang="fr-F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pédagogiques</a:t>
            </a:r>
            <a:r>
              <a:rPr lang="fr-FR" sz="2400" b="1" dirty="0"/>
              <a:t> </a:t>
            </a:r>
            <a:r>
              <a:rPr lang="fr-FR" sz="2400" dirty="0"/>
              <a:t>: </a:t>
            </a:r>
            <a:r>
              <a:rPr lang="fr-FR" sz="2400" i="1" dirty="0"/>
              <a:t>Comment vais-je aider mes étudiants à savoir/savoir faire? </a:t>
            </a:r>
          </a:p>
          <a:p>
            <a:pPr>
              <a:lnSpc>
                <a:spcPct val="120000"/>
              </a:lnSpc>
            </a:pPr>
            <a:r>
              <a:rPr lang="fr-FR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Évaluation</a:t>
            </a:r>
            <a:r>
              <a:rPr lang="fr-FR" sz="2400" dirty="0"/>
              <a:t> : </a:t>
            </a:r>
            <a:r>
              <a:rPr lang="fr-FR" sz="2400" i="1" dirty="0"/>
              <a:t>Comment vais-je savoir si mes étudiants savent/savent faire?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2950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204960-FA11-4E2F-A25D-198A588F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Rappel : savoir, savoir faire et savoir être</a:t>
            </a:r>
          </a:p>
        </p:txBody>
      </p:sp>
      <p:graphicFrame>
        <p:nvGraphicFramePr>
          <p:cNvPr id="10" name="Espace réservé du contenu 9">
            <a:extLst>
              <a:ext uri="{FF2B5EF4-FFF2-40B4-BE49-F238E27FC236}">
                <a16:creationId xmlns:a16="http://schemas.microsoft.com/office/drawing/2014/main" id="{15CA7107-2E49-41B6-8E27-4542B888E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93309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1250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54E54-537A-41FE-9DF6-9D517AC9E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Activité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9E24A9-6B69-440A-B294-ED5AB1510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Objectif : Analyser l’alignement pédagogique de votre cours. </a:t>
            </a:r>
          </a:p>
          <a:p>
            <a:r>
              <a:rPr lang="fr-FR" sz="2400" dirty="0"/>
              <a:t>Répondre les 5 questions</a:t>
            </a:r>
          </a:p>
          <a:p>
            <a:pPr lvl="1"/>
            <a:r>
              <a:rPr lang="fr-FR" sz="2000" b="1" dirty="0"/>
              <a:t>Apprentissage</a:t>
            </a:r>
            <a:r>
              <a:rPr lang="fr-FR" sz="2000" dirty="0"/>
              <a:t> : A la fin de mon cours, que doivent savoir, savoir faire et savoir-être mes étudiants? </a:t>
            </a:r>
          </a:p>
          <a:p>
            <a:pPr lvl="1"/>
            <a:r>
              <a:rPr lang="fr-FR" sz="2000" b="1" dirty="0"/>
              <a:t>Objectifs</a:t>
            </a:r>
            <a:r>
              <a:rPr lang="fr-FR" sz="2000" dirty="0"/>
              <a:t> : À la fin de cette séance, que doivent exactement savoir, savoir-faire ou savoir-être les participants ? </a:t>
            </a:r>
          </a:p>
          <a:p>
            <a:pPr lvl="1"/>
            <a:r>
              <a:rPr lang="fr-FR" sz="2000" b="1" dirty="0"/>
              <a:t>Contenus</a:t>
            </a:r>
            <a:r>
              <a:rPr lang="fr-FR" sz="2000" dirty="0"/>
              <a:t> : Quelle organisation des contenus et quels supports privilégier pour garantir une compréhension claire ?</a:t>
            </a:r>
          </a:p>
          <a:p>
            <a:pPr lvl="1"/>
            <a:r>
              <a:rPr lang="fr-FR" sz="2000" b="1" dirty="0"/>
              <a:t>Méthodes pédagogiques </a:t>
            </a:r>
            <a:r>
              <a:rPr lang="fr-FR" sz="2000" dirty="0"/>
              <a:t>: Comment vais-je aider mes étudiants à savoir/savoir faire? </a:t>
            </a:r>
          </a:p>
          <a:p>
            <a:pPr lvl="1"/>
            <a:r>
              <a:rPr lang="fr-FR" sz="2000" b="1" dirty="0"/>
              <a:t>Évaluation</a:t>
            </a:r>
            <a:r>
              <a:rPr lang="fr-FR" sz="2000" dirty="0"/>
              <a:t> : Comment vais-je savoir si mes étudiants savent/savent faire? </a:t>
            </a:r>
          </a:p>
          <a:p>
            <a:pPr lvl="1"/>
            <a:endParaRPr lang="fr-FR" sz="2000" dirty="0"/>
          </a:p>
          <a:p>
            <a:r>
              <a:rPr lang="fr-FR" sz="2400" dirty="0"/>
              <a:t>Faire le test d’alignement (document sur la plateforme) 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828126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30869-799F-4092-818B-F0902732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Test d’alignement pédagogique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1D55959-245D-4D67-AB70-9D301C00BF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142061"/>
              </p:ext>
            </p:extLst>
          </p:nvPr>
        </p:nvGraphicFramePr>
        <p:xfrm>
          <a:off x="838197" y="1679901"/>
          <a:ext cx="10674532" cy="4891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8043">
                  <a:extLst>
                    <a:ext uri="{9D8B030D-6E8A-4147-A177-3AD203B41FA5}">
                      <a16:colId xmlns:a16="http://schemas.microsoft.com/office/drawing/2014/main" val="1761086043"/>
                    </a:ext>
                  </a:extLst>
                </a:gridCol>
                <a:gridCol w="2668043">
                  <a:extLst>
                    <a:ext uri="{9D8B030D-6E8A-4147-A177-3AD203B41FA5}">
                      <a16:colId xmlns:a16="http://schemas.microsoft.com/office/drawing/2014/main" val="3253965383"/>
                    </a:ext>
                  </a:extLst>
                </a:gridCol>
                <a:gridCol w="2669223">
                  <a:extLst>
                    <a:ext uri="{9D8B030D-6E8A-4147-A177-3AD203B41FA5}">
                      <a16:colId xmlns:a16="http://schemas.microsoft.com/office/drawing/2014/main" val="1333099404"/>
                    </a:ext>
                  </a:extLst>
                </a:gridCol>
                <a:gridCol w="2669223">
                  <a:extLst>
                    <a:ext uri="{9D8B030D-6E8A-4147-A177-3AD203B41FA5}">
                      <a16:colId xmlns:a16="http://schemas.microsoft.com/office/drawing/2014/main" val="878536308"/>
                    </a:ext>
                  </a:extLst>
                </a:gridCol>
              </a:tblGrid>
              <a:tr h="5316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 dirty="0">
                          <a:effectLst/>
                        </a:rPr>
                        <a:t>Question de vérification</a:t>
                      </a:r>
                      <a:endParaRPr lang="fr-FR" sz="18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 dirty="0">
                          <a:effectLst/>
                        </a:rPr>
                        <a:t>Oui</a:t>
                      </a:r>
                      <a:endParaRPr lang="fr-FR" sz="18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 dirty="0">
                          <a:effectLst/>
                        </a:rPr>
                        <a:t>Non</a:t>
                      </a:r>
                      <a:endParaRPr lang="fr-FR" sz="18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 dirty="0">
                          <a:effectLst/>
                        </a:rPr>
                        <a:t>Si « Non », ajustement prévus</a:t>
                      </a:r>
                      <a:endParaRPr lang="fr-FR" sz="18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extLst>
                  <a:ext uri="{0D108BD9-81ED-4DB2-BD59-A6C34878D82A}">
                    <a16:rowId xmlns:a16="http://schemas.microsoft.com/office/drawing/2014/main" val="158343083"/>
                  </a:ext>
                </a:extLst>
              </a:tr>
              <a:tr h="7641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 dirty="0">
                          <a:effectLst/>
                        </a:rPr>
                        <a:t>Mes objectifs sont-ils formulés avec des verbes d'action observables et mesurables ?</a:t>
                      </a:r>
                      <a:endParaRPr lang="fr-FR" sz="14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 dirty="0">
                          <a:effectLst/>
                        </a:rPr>
                        <a:t> </a:t>
                      </a:r>
                      <a:endParaRPr lang="fr-FR" sz="12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extLst>
                  <a:ext uri="{0D108BD9-81ED-4DB2-BD59-A6C34878D82A}">
                    <a16:rowId xmlns:a16="http://schemas.microsoft.com/office/drawing/2014/main" val="23406347"/>
                  </a:ext>
                </a:extLst>
              </a:tr>
              <a:tr h="9183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 dirty="0">
                          <a:effectLst/>
                        </a:rPr>
                        <a:t>Les contenus sélectionnés sont-ils strictement nécessaires pour atteindre les objectifs ?</a:t>
                      </a:r>
                      <a:endParaRPr lang="fr-FR" sz="14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extLst>
                  <a:ext uri="{0D108BD9-81ED-4DB2-BD59-A6C34878D82A}">
                    <a16:rowId xmlns:a16="http://schemas.microsoft.com/office/drawing/2014/main" val="1215746772"/>
                  </a:ext>
                </a:extLst>
              </a:tr>
              <a:tr h="1072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 dirty="0">
                          <a:effectLst/>
                        </a:rPr>
                        <a:t>Les activités proposées permettent-elles VRAIMENT aux étudiants de s'exercer aux objectifs visés ?</a:t>
                      </a:r>
                      <a:endParaRPr lang="fr-FR" sz="14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 dirty="0">
                          <a:effectLst/>
                        </a:rPr>
                        <a:t> </a:t>
                      </a:r>
                      <a:endParaRPr lang="fr-FR" sz="12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extLst>
                  <a:ext uri="{0D108BD9-81ED-4DB2-BD59-A6C34878D82A}">
                    <a16:rowId xmlns:a16="http://schemas.microsoft.com/office/drawing/2014/main" val="1319225978"/>
                  </a:ext>
                </a:extLst>
              </a:tr>
              <a:tr h="6275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 dirty="0">
                          <a:effectLst/>
                        </a:rPr>
                        <a:t>L'évaluation mesure-t-elle EXACTEMENT ce qui est annoncé dans les objectifs ?</a:t>
                      </a:r>
                      <a:endParaRPr lang="fr-FR" sz="14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extLst>
                  <a:ext uri="{0D108BD9-81ED-4DB2-BD59-A6C34878D82A}">
                    <a16:rowId xmlns:a16="http://schemas.microsoft.com/office/drawing/2014/main" val="546717722"/>
                  </a:ext>
                </a:extLst>
              </a:tr>
              <a:tr h="824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 dirty="0">
                          <a:effectLst/>
                        </a:rPr>
                        <a:t>Le temps imparti est-il réaliste pour réaliser toutes les activités ?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 dirty="0">
                          <a:effectLst/>
                        </a:rPr>
                        <a:t> </a:t>
                      </a:r>
                      <a:endParaRPr lang="fr-FR" sz="14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>
                          <a:effectLst/>
                        </a:rPr>
                        <a:t> </a:t>
                      </a:r>
                      <a:endParaRPr lang="fr-FR" sz="1200" kern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kern="800" dirty="0">
                          <a:effectLst/>
                        </a:rPr>
                        <a:t> </a:t>
                      </a:r>
                      <a:endParaRPr lang="fr-FR" sz="1200" kern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803" marR="49803" marT="0" marB="0"/>
                </a:tc>
                <a:extLst>
                  <a:ext uri="{0D108BD9-81ED-4DB2-BD59-A6C34878D82A}">
                    <a16:rowId xmlns:a16="http://schemas.microsoft.com/office/drawing/2014/main" val="481694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4631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EF9589-C573-4288-957C-7152CD47A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Synthèse : Alignement pédagogique et scénario pédagogique  </a:t>
            </a:r>
          </a:p>
        </p:txBody>
      </p:sp>
      <p:pic>
        <p:nvPicPr>
          <p:cNvPr id="7" name="Graphique 6" descr="Voiture avec un remplissage uni">
            <a:extLst>
              <a:ext uri="{FF2B5EF4-FFF2-40B4-BE49-F238E27FC236}">
                <a16:creationId xmlns:a16="http://schemas.microsoft.com/office/drawing/2014/main" id="{88B797F5-3ADE-4162-8A2D-29C3616A7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9886" y="2010568"/>
            <a:ext cx="3390901" cy="3390901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ECC5644-949B-4F8D-9892-A4395A678A11}"/>
              </a:ext>
            </a:extLst>
          </p:cNvPr>
          <p:cNvSpPr txBox="1">
            <a:spLocks/>
          </p:cNvSpPr>
          <p:nvPr/>
        </p:nvSpPr>
        <p:spPr>
          <a:xfrm>
            <a:off x="6781801" y="5202236"/>
            <a:ext cx="4905374" cy="1185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/>
              <a:t>La destination : le pourquoi et le quoi  </a:t>
            </a:r>
          </a:p>
          <a:p>
            <a:endParaRPr lang="fr-FR" sz="2400" dirty="0"/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64B170B1-E3F6-43D8-A29B-7C3A39019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105" y="5097462"/>
            <a:ext cx="4733925" cy="1395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Le chemin et le véhicule : le comment, quand et avec quoi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EFCE9D3-1D3B-43CE-8015-398662FAAFF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29525" y="2002366"/>
            <a:ext cx="2853796" cy="2853796"/>
          </a:xfrm>
          <a:prstGeom prst="rect">
            <a:avLst/>
          </a:prstGeom>
        </p:spPr>
      </p:pic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2749C42B-CE3D-475B-8D85-8C167998D9F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43364" y="2895600"/>
            <a:ext cx="1990723" cy="687387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04A132B-9F53-466D-A4A4-FB59948D6CB0}"/>
              </a:ext>
            </a:extLst>
          </p:cNvPr>
          <p:cNvCxnSpPr/>
          <p:nvPr/>
        </p:nvCxnSpPr>
        <p:spPr>
          <a:xfrm flipV="1">
            <a:off x="4610100" y="3773488"/>
            <a:ext cx="428625" cy="1508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612092F-88A3-45B1-8880-4DB7F48A04E9}"/>
              </a:ext>
            </a:extLst>
          </p:cNvPr>
          <p:cNvCxnSpPr/>
          <p:nvPr/>
        </p:nvCxnSpPr>
        <p:spPr>
          <a:xfrm flipV="1">
            <a:off x="5476875" y="3382170"/>
            <a:ext cx="428625" cy="1508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 : en arc 25">
            <a:extLst>
              <a:ext uri="{FF2B5EF4-FFF2-40B4-BE49-F238E27FC236}">
                <a16:creationId xmlns:a16="http://schemas.microsoft.com/office/drawing/2014/main" id="{508FA939-031B-4032-B8CB-316602BFA7E2}"/>
              </a:ext>
            </a:extLst>
          </p:cNvPr>
          <p:cNvCxnSpPr>
            <a:cxnSpLocks/>
          </p:cNvCxnSpPr>
          <p:nvPr/>
        </p:nvCxnSpPr>
        <p:spPr>
          <a:xfrm rot="10800000" flipV="1">
            <a:off x="4241007" y="3848894"/>
            <a:ext cx="1990723" cy="687387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 : en arc 26">
            <a:extLst>
              <a:ext uri="{FF2B5EF4-FFF2-40B4-BE49-F238E27FC236}">
                <a16:creationId xmlns:a16="http://schemas.microsoft.com/office/drawing/2014/main" id="{49D8D2F6-FDA9-4DBE-BD66-4E3C8CEBD2F5}"/>
              </a:ext>
            </a:extLst>
          </p:cNvPr>
          <p:cNvCxnSpPr>
            <a:cxnSpLocks/>
          </p:cNvCxnSpPr>
          <p:nvPr/>
        </p:nvCxnSpPr>
        <p:spPr>
          <a:xfrm rot="10800000" flipV="1">
            <a:off x="762000" y="4536282"/>
            <a:ext cx="3544494" cy="47624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29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39E725-B52C-482A-B87A-24CBA94C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Scénario pédagogique</a:t>
            </a: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AD3DB706-C4D8-4477-880C-6F0695F8CC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9312599"/>
              </p:ext>
            </p:extLst>
          </p:nvPr>
        </p:nvGraphicFramePr>
        <p:xfrm>
          <a:off x="390524" y="1926166"/>
          <a:ext cx="11325225" cy="4274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9300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9028D7-0515-4AC8-9E7D-D9A08860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effectLst/>
              </a:rPr>
              <a:t>Séquence et séance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5053B92-2647-4ECA-9A30-67A8F2825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4" y="1690688"/>
            <a:ext cx="5240384" cy="48021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 Séquence pédagogique </a:t>
            </a:r>
            <a:endParaRPr lang="fr-FR" sz="2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fr-FR" sz="1700" dirty="0"/>
              <a:t>Une séquence pédagogique est un ensemble organisé et cohérent d'activités d'apprentissage regroupées autour d'un objectif global, d'une compétence à acquérir ou d'une notion centrale. </a:t>
            </a:r>
          </a:p>
          <a:p>
            <a:pPr marL="0" indent="0">
              <a:buNone/>
            </a:pPr>
            <a:endParaRPr lang="fr-FR" sz="1700" dirty="0"/>
          </a:p>
          <a:p>
            <a:r>
              <a:rPr lang="fr-FR" sz="1700" b="1" dirty="0"/>
              <a:t>Durée</a:t>
            </a:r>
            <a:r>
              <a:rPr lang="fr-FR" sz="1700" dirty="0"/>
              <a:t> : Elle s'étend sur une période relativement longue, généralement plusieurs jours ou plusieurs semaines.</a:t>
            </a:r>
          </a:p>
          <a:p>
            <a:r>
              <a:rPr lang="fr-FR" sz="1700" b="1" dirty="0"/>
              <a:t>Structure</a:t>
            </a:r>
            <a:r>
              <a:rPr lang="fr-FR" sz="1700" dirty="0"/>
              <a:t> : Elle suit une progression logique et complète, incluant souvent une évaluation diagnostique (pour connaître le niveau de départ), plusieurs phases d'apprentissage, et une évaluation sommative (pour vérifier l'acquisition finale).</a:t>
            </a:r>
          </a:p>
          <a:p>
            <a:r>
              <a:rPr lang="fr-FR" sz="1700" b="1" dirty="0"/>
              <a:t>Rôle</a:t>
            </a:r>
            <a:r>
              <a:rPr lang="fr-FR" sz="1700" dirty="0"/>
              <a:t> : Elle donne du sens aux apprentissages en les inscrivant dans une dynamique de progressivité.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4167E1F7-D481-429A-A7C0-51CF469A4A51}"/>
              </a:ext>
            </a:extLst>
          </p:cNvPr>
          <p:cNvSpPr txBox="1">
            <a:spLocks/>
          </p:cNvSpPr>
          <p:nvPr/>
        </p:nvSpPr>
        <p:spPr>
          <a:xfrm>
            <a:off x="6322423" y="1690688"/>
            <a:ext cx="5109754" cy="3843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200" b="1" kern="8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Séance pédagogique </a:t>
            </a:r>
          </a:p>
          <a:p>
            <a:pPr marL="0" indent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1800" kern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séance pédagogique est une unité de temps plus courte, correspondant à un créneau de cours unique (généralement de 45 minutes à 2 heures selon le niveau et la matière). </a:t>
            </a:r>
          </a:p>
          <a:p>
            <a:pPr marL="0" indent="0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fr-FR" sz="1800" kern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800" b="1" kern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Durée</a:t>
            </a:r>
            <a:r>
              <a:rPr lang="fr-FR" sz="1800" kern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Limitée au temps d'un cours (une "heure de cours").</a:t>
            </a: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800" b="1" kern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</a:t>
            </a:r>
            <a:r>
              <a:rPr lang="fr-FR" sz="1800" kern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Elle vise un objectif d'apprentissage spécifique et opérationnel, fixé à son propre terme.</a:t>
            </a: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800" b="1" kern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Rôle</a:t>
            </a:r>
            <a:r>
              <a:rPr lang="fr-FR" sz="1800" kern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La séance est une étape de la séquence. Elle fait progresser l'élève pas à pas vers la maîtrise des compétences visées par la séquence globale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884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9028D7-0515-4AC8-9E7D-D9A08860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effectLst/>
              </a:rPr>
              <a:t>Séquence et séance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48FC8A08-399C-E6B6-C36E-608DD0F23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5"/>
          <a:stretch/>
        </p:blipFill>
        <p:spPr>
          <a:xfrm>
            <a:off x="1041640" y="1423358"/>
            <a:ext cx="10108720" cy="5328413"/>
          </a:xfrm>
        </p:spPr>
      </p:pic>
    </p:spTree>
    <p:extLst>
      <p:ext uri="{BB962C8B-B14F-4D97-AF65-F5344CB8AC3E}">
        <p14:creationId xmlns:p14="http://schemas.microsoft.com/office/powerpoint/2010/main" val="2375588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7B0B8-62E6-4FB7-B837-8845C436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effectLst/>
              </a:rPr>
              <a:t>Séquence et séance 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17AE105-87A9-455C-932F-71856C7BFF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" t="7901" r="16113" b="5338"/>
          <a:stretch/>
        </p:blipFill>
        <p:spPr>
          <a:xfrm>
            <a:off x="1701798" y="1352021"/>
            <a:ext cx="7933267" cy="4981015"/>
          </a:xfrm>
        </p:spPr>
      </p:pic>
    </p:spTree>
    <p:extLst>
      <p:ext uri="{BB962C8B-B14F-4D97-AF65-F5344CB8AC3E}">
        <p14:creationId xmlns:p14="http://schemas.microsoft.com/office/powerpoint/2010/main" val="2153990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4B623A8-F2B6-4D8F-841F-E24A13BD7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Tableau comparatif</a:t>
            </a:r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41CDE4D9-C919-4BAF-A384-D48650E30E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627207"/>
              </p:ext>
            </p:extLst>
          </p:nvPr>
        </p:nvGraphicFramePr>
        <p:xfrm>
          <a:off x="838200" y="1825625"/>
          <a:ext cx="10515597" cy="39560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993824791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08700509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254990076"/>
                    </a:ext>
                  </a:extLst>
                </a:gridCol>
              </a:tblGrid>
              <a:tr h="65934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Critère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Séquence pédagogique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Séance pédagogique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167928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/>
                        <a:t>Échelle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862742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/>
                        <a:t>Durée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633095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/>
                        <a:t>Objectif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447303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/>
                        <a:t>Évaluation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32090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/>
                        <a:t>Analogie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16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9815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4B623A8-F2B6-4D8F-841F-E24A13BD7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Tableau comparatif</a:t>
            </a:r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41CDE4D9-C919-4BAF-A384-D48650E30E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6234725"/>
              </p:ext>
            </p:extLst>
          </p:nvPr>
        </p:nvGraphicFramePr>
        <p:xfrm>
          <a:off x="838200" y="1825625"/>
          <a:ext cx="10515597" cy="42111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993824791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08700509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254990076"/>
                    </a:ext>
                  </a:extLst>
                </a:gridCol>
              </a:tblGrid>
              <a:tr h="659342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Critère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Séquence pédagogique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Séance pédagogique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167928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Échelle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Macro (vision globale et à long terme)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Micro (action immédiate et à court terme)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862742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Durée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Plusieurs jours ou semaines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créneau horaire unique (ex. : 55 min, 1h, 2h)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633095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Notion complexe ou compétence globale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Objectif opérationnel et intermédiaire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447303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Évaluation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Diagnostique (début) et Sommative (fin)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Principalement formative (régulation en cours d'apprentissage)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32090"/>
                  </a:ext>
                </a:extLst>
              </a:tr>
              <a:tr h="659342"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Analogie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voyage ou un chapitre de livre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Une étape du voyage ou une page du chapitre</a:t>
                      </a:r>
                      <a:endParaRPr lang="fr-FR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16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96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0CCFE-23FB-453B-A576-C817B40AB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Travail individuel : Structuration de cours sur la plateforme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14ECE6-795D-4A43-8CF0-B4AE7DE2C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628" y="1930727"/>
            <a:ext cx="5110655" cy="4165273"/>
          </a:xfrm>
        </p:spPr>
        <p:txBody>
          <a:bodyPr>
            <a:normAutofit/>
          </a:bodyPr>
          <a:lstStyle/>
          <a:p>
            <a:r>
              <a:rPr lang="fr-FR" sz="1600" dirty="0"/>
              <a:t>Prendre le cours complet que vous souhaitez mettre en ligne</a:t>
            </a:r>
          </a:p>
          <a:p>
            <a:r>
              <a:rPr lang="fr-FR" sz="1600" dirty="0"/>
              <a:t>Découper le cours en séquences : Diviser le contenu en grandes parties thématiques logiques</a:t>
            </a:r>
          </a:p>
          <a:p>
            <a:r>
              <a:rPr lang="fr-FR" sz="1600" dirty="0"/>
              <a:t>Découper les séquences en séances : Détailler chaque séquence en séances d'apprentissage</a:t>
            </a:r>
          </a:p>
          <a:p>
            <a:r>
              <a:rPr lang="fr-FR" sz="1600" dirty="0"/>
              <a:t>Déterminer la durée de chaque séance : Estimer le temps nécessaire pour chaque séance (ex: 45 min, 1h30, etc.)</a:t>
            </a:r>
          </a:p>
          <a:p>
            <a:r>
              <a:rPr lang="fr-FR" sz="1600" dirty="0"/>
              <a:t>Compter le nombre total de séances : Établir la quantité totale de séances pour le cours</a:t>
            </a:r>
          </a:p>
          <a:p>
            <a:r>
              <a:rPr lang="fr-FR" sz="1600" dirty="0"/>
              <a:t>Rédiger un résumé du cours : Préparer une présentation générale du cours (objectifs, contenu, prérequis)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0BB5C0DC-6D97-4AFF-9977-780937C7C056}"/>
              </a:ext>
            </a:extLst>
          </p:cNvPr>
          <p:cNvSpPr txBox="1">
            <a:spLocks/>
          </p:cNvSpPr>
          <p:nvPr/>
        </p:nvSpPr>
        <p:spPr>
          <a:xfrm>
            <a:off x="6455979" y="1930726"/>
            <a:ext cx="5110655" cy="4165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Se connecter à la plateforme APES-Tchad Moodle : Accéder à votre espace enseignant</a:t>
            </a:r>
          </a:p>
          <a:p>
            <a:r>
              <a:rPr lang="fr-FR" sz="1600" dirty="0"/>
              <a:t>Créer le cours sur Moodle : Paramétrer le cours (nom, catégorie, visibilité)</a:t>
            </a:r>
          </a:p>
          <a:p>
            <a:r>
              <a:rPr lang="fr-FR" sz="1600" dirty="0"/>
              <a:t>Ajouter le résumé au début du cours : Insérer la présentation générale dans la première section</a:t>
            </a:r>
          </a:p>
          <a:p>
            <a:r>
              <a:rPr lang="fr-FR" sz="1600" dirty="0"/>
              <a:t>Créer les séances une par une : Ajouter chaque séance comme activité ou ressource Moodle</a:t>
            </a:r>
          </a:p>
          <a:p>
            <a:r>
              <a:rPr lang="fr-FR" sz="1600" dirty="0"/>
              <a:t>Renseigner la description du cours : Indiquer clairement :</a:t>
            </a:r>
          </a:p>
          <a:p>
            <a:pPr lvl="1"/>
            <a:r>
              <a:rPr lang="fr-FR" sz="1400" dirty="0"/>
              <a:t>    Le titre du cours</a:t>
            </a:r>
          </a:p>
          <a:p>
            <a:pPr lvl="1"/>
            <a:r>
              <a:rPr lang="fr-FR" sz="1400" dirty="0"/>
              <a:t>    Le nombre total de séances</a:t>
            </a:r>
          </a:p>
          <a:p>
            <a:pPr lvl="1"/>
            <a:r>
              <a:rPr lang="fr-FR" sz="1400" dirty="0"/>
              <a:t>    La durée de chaque séance</a:t>
            </a:r>
          </a:p>
          <a:p>
            <a:r>
              <a:rPr lang="fr-FR" sz="1600" dirty="0"/>
              <a:t>Vérifier la cohérence : Relire l'ensemble pour s'assurer que la structure est logique et complète</a:t>
            </a:r>
          </a:p>
        </p:txBody>
      </p:sp>
    </p:spTree>
    <p:extLst>
      <p:ext uri="{BB962C8B-B14F-4D97-AF65-F5344CB8AC3E}">
        <p14:creationId xmlns:p14="http://schemas.microsoft.com/office/powerpoint/2010/main" val="19090899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1681</Words>
  <Application>Microsoft Office PowerPoint</Application>
  <PresentationFormat>Grand écran</PresentationFormat>
  <Paragraphs>239</Paragraphs>
  <Slides>27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YAEP9xY70s4_0</vt:lpstr>
      <vt:lpstr>Thème Office</vt:lpstr>
      <vt:lpstr>Présentation PowerPoint</vt:lpstr>
      <vt:lpstr>Question</vt:lpstr>
      <vt:lpstr>Question</vt:lpstr>
      <vt:lpstr>Scénario pédagogique</vt:lpstr>
      <vt:lpstr>Scénario pédagogique</vt:lpstr>
      <vt:lpstr>Scénario pédagogique</vt:lpstr>
      <vt:lpstr>Activité : Cultiver sans plan vs Cultiver avec méthode</vt:lpstr>
      <vt:lpstr>Activité : Cultiver sans plan vs Cultiver avec méthode</vt:lpstr>
      <vt:lpstr>Activité : Cultiver sans plan vs Cultiver avec méthode</vt:lpstr>
      <vt:lpstr>Activité : Cultiver sans plan vs Cultiver avec méthode</vt:lpstr>
      <vt:lpstr>Activité : Cultiver sans plan vs Cultiver avec méthode</vt:lpstr>
      <vt:lpstr>Alignement pédagogique </vt:lpstr>
      <vt:lpstr>Alignement pédagogique </vt:lpstr>
      <vt:lpstr>Alignement pédagogique </vt:lpstr>
      <vt:lpstr>Alignement pédagogique </vt:lpstr>
      <vt:lpstr>Alignement pédagogique </vt:lpstr>
      <vt:lpstr>Rappel : savoir, savoir faire et savoir être</vt:lpstr>
      <vt:lpstr>Activité</vt:lpstr>
      <vt:lpstr>Test d’alignement pédagogique </vt:lpstr>
      <vt:lpstr>Synthèse : Alignement pédagogique et scénario pédagogique  </vt:lpstr>
      <vt:lpstr>Scénario pédagogique</vt:lpstr>
      <vt:lpstr>Séquence et séance </vt:lpstr>
      <vt:lpstr>Séquence et séance </vt:lpstr>
      <vt:lpstr>Séquence et séance </vt:lpstr>
      <vt:lpstr>Tableau comparatif</vt:lpstr>
      <vt:lpstr>Tableau comparatif</vt:lpstr>
      <vt:lpstr>Travail individuel : Structuration de cours sur la plateforme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Camila Monge Pizarro</dc:creator>
  <cp:lastModifiedBy>MONGE PIZARRO Camila</cp:lastModifiedBy>
  <cp:revision>34</cp:revision>
  <dcterms:created xsi:type="dcterms:W3CDTF">2026-08-31T14:04:11Z</dcterms:created>
  <dcterms:modified xsi:type="dcterms:W3CDTF">2026-09-02T16:30:24Z</dcterms:modified>
</cp:coreProperties>
</file>